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06"/>
    <p:restoredTop sz="94688"/>
  </p:normalViewPr>
  <p:slideViewPr>
    <p:cSldViewPr snapToGrid="0">
      <p:cViewPr varScale="1">
        <p:scale>
          <a:sx n="200" d="100"/>
          <a:sy n="200" d="100"/>
        </p:scale>
        <p:origin x="15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DD3C48-92E5-4108-A713-355A4524408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90B26C3-20CB-47BB-993F-62BE72EF49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1. EDA</a:t>
          </a:r>
        </a:p>
      </dgm:t>
    </dgm:pt>
    <dgm:pt modelId="{B7523099-CB1B-46FC-B3B1-EC016E6AFCD4}" type="parTrans" cxnId="{6EFB4224-CF08-4AC8-B673-36439B7E2131}">
      <dgm:prSet/>
      <dgm:spPr/>
      <dgm:t>
        <a:bodyPr/>
        <a:lstStyle/>
        <a:p>
          <a:endParaRPr lang="en-US"/>
        </a:p>
      </dgm:t>
    </dgm:pt>
    <dgm:pt modelId="{02E2A54C-5E0C-4027-9227-E83CF105FFB7}" type="sibTrans" cxnId="{6EFB4224-CF08-4AC8-B673-36439B7E2131}">
      <dgm:prSet/>
      <dgm:spPr/>
      <dgm:t>
        <a:bodyPr/>
        <a:lstStyle/>
        <a:p>
          <a:endParaRPr lang="en-US"/>
        </a:p>
      </dgm:t>
    </dgm:pt>
    <dgm:pt modelId="{D1C3E4BB-2263-40E4-8750-BF35B18A9D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2. Feature Engineering</a:t>
          </a:r>
        </a:p>
      </dgm:t>
    </dgm:pt>
    <dgm:pt modelId="{DDAA3B7E-33AD-402F-B613-EFE79AD91EFC}" type="parTrans" cxnId="{3446D05A-F5B6-4A70-9B5A-AA78A5C383DC}">
      <dgm:prSet/>
      <dgm:spPr/>
      <dgm:t>
        <a:bodyPr/>
        <a:lstStyle/>
        <a:p>
          <a:endParaRPr lang="en-US"/>
        </a:p>
      </dgm:t>
    </dgm:pt>
    <dgm:pt modelId="{96D3A193-CC47-472A-9B5E-1B03BD7D8378}" type="sibTrans" cxnId="{3446D05A-F5B6-4A70-9B5A-AA78A5C383DC}">
      <dgm:prSet/>
      <dgm:spPr/>
      <dgm:t>
        <a:bodyPr/>
        <a:lstStyle/>
        <a:p>
          <a:endParaRPr lang="en-US"/>
        </a:p>
      </dgm:t>
    </dgm:pt>
    <dgm:pt modelId="{98C889AA-C9D1-48B7-B668-4427EFED99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3. Data Preprocessing</a:t>
          </a:r>
        </a:p>
      </dgm:t>
    </dgm:pt>
    <dgm:pt modelId="{6C1B1F6E-6802-4DA6-9E82-FD13206C7DA4}" type="parTrans" cxnId="{CBAEA751-3D6D-4E2D-8502-C1BC6C48ECF7}">
      <dgm:prSet/>
      <dgm:spPr/>
      <dgm:t>
        <a:bodyPr/>
        <a:lstStyle/>
        <a:p>
          <a:endParaRPr lang="en-US"/>
        </a:p>
      </dgm:t>
    </dgm:pt>
    <dgm:pt modelId="{5176208D-7953-4059-9494-7A4B24174968}" type="sibTrans" cxnId="{CBAEA751-3D6D-4E2D-8502-C1BC6C48ECF7}">
      <dgm:prSet/>
      <dgm:spPr/>
      <dgm:t>
        <a:bodyPr/>
        <a:lstStyle/>
        <a:p>
          <a:endParaRPr lang="en-US"/>
        </a:p>
      </dgm:t>
    </dgm:pt>
    <dgm:pt modelId="{F2C15320-A157-4595-AFCB-3252F5BCAA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4. Machine Learning Model Development</a:t>
          </a:r>
        </a:p>
      </dgm:t>
    </dgm:pt>
    <dgm:pt modelId="{8B6F71AD-418E-4738-BAE4-FAD23C46EC77}" type="parTrans" cxnId="{054E89B3-8AC9-44AF-93EA-9DD7EE00266A}">
      <dgm:prSet/>
      <dgm:spPr/>
      <dgm:t>
        <a:bodyPr/>
        <a:lstStyle/>
        <a:p>
          <a:endParaRPr lang="en-US"/>
        </a:p>
      </dgm:t>
    </dgm:pt>
    <dgm:pt modelId="{895F3DA1-3FE3-4B29-8513-5B6905B980A2}" type="sibTrans" cxnId="{054E89B3-8AC9-44AF-93EA-9DD7EE00266A}">
      <dgm:prSet/>
      <dgm:spPr/>
      <dgm:t>
        <a:bodyPr/>
        <a:lstStyle/>
        <a:p>
          <a:endParaRPr lang="en-US"/>
        </a:p>
      </dgm:t>
    </dgm:pt>
    <dgm:pt modelId="{1446DE9C-446F-4F47-97D7-DC4F795A85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5. Model Evaluation</a:t>
          </a:r>
        </a:p>
      </dgm:t>
    </dgm:pt>
    <dgm:pt modelId="{AC4F6159-F523-4584-B8CB-AD753F2BFF7A}" type="parTrans" cxnId="{97190B62-391B-47DF-B02A-063FBFF25869}">
      <dgm:prSet/>
      <dgm:spPr/>
      <dgm:t>
        <a:bodyPr/>
        <a:lstStyle/>
        <a:p>
          <a:endParaRPr lang="en-US"/>
        </a:p>
      </dgm:t>
    </dgm:pt>
    <dgm:pt modelId="{199402D8-61B7-4993-8D43-AA3B03CB730B}" type="sibTrans" cxnId="{97190B62-391B-47DF-B02A-063FBFF25869}">
      <dgm:prSet/>
      <dgm:spPr/>
      <dgm:t>
        <a:bodyPr/>
        <a:lstStyle/>
        <a:p>
          <a:endParaRPr lang="en-US"/>
        </a:p>
      </dgm:t>
    </dgm:pt>
    <dgm:pt modelId="{08C40071-7B80-44D3-8F7A-8922014FF2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6. ML Pipelines and Model Deployment</a:t>
          </a:r>
        </a:p>
      </dgm:t>
    </dgm:pt>
    <dgm:pt modelId="{38C535A1-6208-4C7C-A114-0746360A49A4}" type="parTrans" cxnId="{A466AA89-CF32-4193-8AA6-E933370BB8C1}">
      <dgm:prSet/>
      <dgm:spPr/>
      <dgm:t>
        <a:bodyPr/>
        <a:lstStyle/>
        <a:p>
          <a:endParaRPr lang="en-US"/>
        </a:p>
      </dgm:t>
    </dgm:pt>
    <dgm:pt modelId="{169EB5E7-44BE-4785-B84B-0C919B0B1202}" type="sibTrans" cxnId="{A466AA89-CF32-4193-8AA6-E933370BB8C1}">
      <dgm:prSet/>
      <dgm:spPr/>
      <dgm:t>
        <a:bodyPr/>
        <a:lstStyle/>
        <a:p>
          <a:endParaRPr lang="en-US"/>
        </a:p>
      </dgm:t>
    </dgm:pt>
    <dgm:pt modelId="{C1219D45-8600-44A8-A2B8-DF67B76348B3}" type="pres">
      <dgm:prSet presAssocID="{4BDD3C48-92E5-4108-A713-355A45244085}" presName="root" presStyleCnt="0">
        <dgm:presLayoutVars>
          <dgm:dir/>
          <dgm:resizeHandles val="exact"/>
        </dgm:presLayoutVars>
      </dgm:prSet>
      <dgm:spPr/>
    </dgm:pt>
    <dgm:pt modelId="{3361B491-7789-44BE-B079-ED1B03001E54}" type="pres">
      <dgm:prSet presAssocID="{E90B26C3-20CB-47BB-993F-62BE72EF4967}" presName="compNode" presStyleCnt="0"/>
      <dgm:spPr/>
    </dgm:pt>
    <dgm:pt modelId="{8BAEB0EC-5CFB-40DD-B97A-C36DE8C64FD0}" type="pres">
      <dgm:prSet presAssocID="{E90B26C3-20CB-47BB-993F-62BE72EF4967}" presName="bgRect" presStyleLbl="bgShp" presStyleIdx="0" presStyleCnt="6"/>
      <dgm:spPr/>
    </dgm:pt>
    <dgm:pt modelId="{FC5822A5-DE9C-437D-9A14-0FF1F7775DF8}" type="pres">
      <dgm:prSet presAssocID="{E90B26C3-20CB-47BB-993F-62BE72EF496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3145AEC-88F8-4EDB-A7E8-B72B12C162B5}" type="pres">
      <dgm:prSet presAssocID="{E90B26C3-20CB-47BB-993F-62BE72EF4967}" presName="spaceRect" presStyleCnt="0"/>
      <dgm:spPr/>
    </dgm:pt>
    <dgm:pt modelId="{73B12793-FCD4-4752-8438-3CB5FD5833FA}" type="pres">
      <dgm:prSet presAssocID="{E90B26C3-20CB-47BB-993F-62BE72EF4967}" presName="parTx" presStyleLbl="revTx" presStyleIdx="0" presStyleCnt="6">
        <dgm:presLayoutVars>
          <dgm:chMax val="0"/>
          <dgm:chPref val="0"/>
        </dgm:presLayoutVars>
      </dgm:prSet>
      <dgm:spPr/>
    </dgm:pt>
    <dgm:pt modelId="{B286B502-BA55-4123-BE6A-738FEBB1E752}" type="pres">
      <dgm:prSet presAssocID="{02E2A54C-5E0C-4027-9227-E83CF105FFB7}" presName="sibTrans" presStyleCnt="0"/>
      <dgm:spPr/>
    </dgm:pt>
    <dgm:pt modelId="{5F4335DB-02EE-401B-A25D-4B5B4924CA4A}" type="pres">
      <dgm:prSet presAssocID="{D1C3E4BB-2263-40E4-8750-BF35B18A9DB5}" presName="compNode" presStyleCnt="0"/>
      <dgm:spPr/>
    </dgm:pt>
    <dgm:pt modelId="{2F907D9D-DF3D-45C3-BB69-898611D6D155}" type="pres">
      <dgm:prSet presAssocID="{D1C3E4BB-2263-40E4-8750-BF35B18A9DB5}" presName="bgRect" presStyleLbl="bgShp" presStyleIdx="1" presStyleCnt="6"/>
      <dgm:spPr/>
    </dgm:pt>
    <dgm:pt modelId="{AF4A8695-D338-45FD-8248-67D4AEE8C4D6}" type="pres">
      <dgm:prSet presAssocID="{D1C3E4BB-2263-40E4-8750-BF35B18A9DB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70F5AE1-6713-487E-B31F-A6184A8BF71C}" type="pres">
      <dgm:prSet presAssocID="{D1C3E4BB-2263-40E4-8750-BF35B18A9DB5}" presName="spaceRect" presStyleCnt="0"/>
      <dgm:spPr/>
    </dgm:pt>
    <dgm:pt modelId="{AE91303F-FD35-4D2F-8C7B-5EC85F507A62}" type="pres">
      <dgm:prSet presAssocID="{D1C3E4BB-2263-40E4-8750-BF35B18A9DB5}" presName="parTx" presStyleLbl="revTx" presStyleIdx="1" presStyleCnt="6">
        <dgm:presLayoutVars>
          <dgm:chMax val="0"/>
          <dgm:chPref val="0"/>
        </dgm:presLayoutVars>
      </dgm:prSet>
      <dgm:spPr/>
    </dgm:pt>
    <dgm:pt modelId="{AAA10159-868B-486B-8B89-C548D894B616}" type="pres">
      <dgm:prSet presAssocID="{96D3A193-CC47-472A-9B5E-1B03BD7D8378}" presName="sibTrans" presStyleCnt="0"/>
      <dgm:spPr/>
    </dgm:pt>
    <dgm:pt modelId="{8AA524F7-AD28-452B-B184-720AE6007D30}" type="pres">
      <dgm:prSet presAssocID="{98C889AA-C9D1-48B7-B668-4427EFED9950}" presName="compNode" presStyleCnt="0"/>
      <dgm:spPr/>
    </dgm:pt>
    <dgm:pt modelId="{A64D09DB-B4C2-4416-A258-017D7A438409}" type="pres">
      <dgm:prSet presAssocID="{98C889AA-C9D1-48B7-B668-4427EFED9950}" presName="bgRect" presStyleLbl="bgShp" presStyleIdx="2" presStyleCnt="6"/>
      <dgm:spPr/>
    </dgm:pt>
    <dgm:pt modelId="{D95E59F0-E2F0-4273-BD91-5C488CE2B4C5}" type="pres">
      <dgm:prSet presAssocID="{98C889AA-C9D1-48B7-B668-4427EFED995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1A9902F-1208-4018-9A85-0E7293EC179A}" type="pres">
      <dgm:prSet presAssocID="{98C889AA-C9D1-48B7-B668-4427EFED9950}" presName="spaceRect" presStyleCnt="0"/>
      <dgm:spPr/>
    </dgm:pt>
    <dgm:pt modelId="{55BE77C6-A84E-4179-B1C9-C55F5D8F095E}" type="pres">
      <dgm:prSet presAssocID="{98C889AA-C9D1-48B7-B668-4427EFED9950}" presName="parTx" presStyleLbl="revTx" presStyleIdx="2" presStyleCnt="6">
        <dgm:presLayoutVars>
          <dgm:chMax val="0"/>
          <dgm:chPref val="0"/>
        </dgm:presLayoutVars>
      </dgm:prSet>
      <dgm:spPr/>
    </dgm:pt>
    <dgm:pt modelId="{6F1AA40D-76CC-4A7E-95D5-C3EBC759FA4C}" type="pres">
      <dgm:prSet presAssocID="{5176208D-7953-4059-9494-7A4B24174968}" presName="sibTrans" presStyleCnt="0"/>
      <dgm:spPr/>
    </dgm:pt>
    <dgm:pt modelId="{78974EC1-A5B0-49A6-BD64-3A7E80CA4512}" type="pres">
      <dgm:prSet presAssocID="{F2C15320-A157-4595-AFCB-3252F5BCAA6D}" presName="compNode" presStyleCnt="0"/>
      <dgm:spPr/>
    </dgm:pt>
    <dgm:pt modelId="{19BEB330-9B90-4D58-99DA-59646199AC21}" type="pres">
      <dgm:prSet presAssocID="{F2C15320-A157-4595-AFCB-3252F5BCAA6D}" presName="bgRect" presStyleLbl="bgShp" presStyleIdx="3" presStyleCnt="6"/>
      <dgm:spPr/>
    </dgm:pt>
    <dgm:pt modelId="{77DD8047-4E47-4D5D-85C6-3CBD56578CCC}" type="pres">
      <dgm:prSet presAssocID="{F2C15320-A157-4595-AFCB-3252F5BCAA6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06F22FB-8815-477F-AFEE-B3ACD3D0506F}" type="pres">
      <dgm:prSet presAssocID="{F2C15320-A157-4595-AFCB-3252F5BCAA6D}" presName="spaceRect" presStyleCnt="0"/>
      <dgm:spPr/>
    </dgm:pt>
    <dgm:pt modelId="{35E6D1E9-76F9-46B3-9851-7E231CDBFAF1}" type="pres">
      <dgm:prSet presAssocID="{F2C15320-A157-4595-AFCB-3252F5BCAA6D}" presName="parTx" presStyleLbl="revTx" presStyleIdx="3" presStyleCnt="6">
        <dgm:presLayoutVars>
          <dgm:chMax val="0"/>
          <dgm:chPref val="0"/>
        </dgm:presLayoutVars>
      </dgm:prSet>
      <dgm:spPr/>
    </dgm:pt>
    <dgm:pt modelId="{DA2C396C-C0D7-4713-B8ED-1D425C2D98AB}" type="pres">
      <dgm:prSet presAssocID="{895F3DA1-3FE3-4B29-8513-5B6905B980A2}" presName="sibTrans" presStyleCnt="0"/>
      <dgm:spPr/>
    </dgm:pt>
    <dgm:pt modelId="{38181130-8F1E-42EC-BBB7-B5D8BEF5F511}" type="pres">
      <dgm:prSet presAssocID="{1446DE9C-446F-4F47-97D7-DC4F795A8543}" presName="compNode" presStyleCnt="0"/>
      <dgm:spPr/>
    </dgm:pt>
    <dgm:pt modelId="{24F8BA6D-A2F7-45A0-8026-008E8AA42901}" type="pres">
      <dgm:prSet presAssocID="{1446DE9C-446F-4F47-97D7-DC4F795A8543}" presName="bgRect" presStyleLbl="bgShp" presStyleIdx="4" presStyleCnt="6"/>
      <dgm:spPr/>
    </dgm:pt>
    <dgm:pt modelId="{C475E17A-3EA7-46CD-9586-B28696330155}" type="pres">
      <dgm:prSet presAssocID="{1446DE9C-446F-4F47-97D7-DC4F795A854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C856B205-C182-4304-8C7D-3E0F105F07E2}" type="pres">
      <dgm:prSet presAssocID="{1446DE9C-446F-4F47-97D7-DC4F795A8543}" presName="spaceRect" presStyleCnt="0"/>
      <dgm:spPr/>
    </dgm:pt>
    <dgm:pt modelId="{9187F6B4-F729-4454-ADEB-775246E43A8A}" type="pres">
      <dgm:prSet presAssocID="{1446DE9C-446F-4F47-97D7-DC4F795A8543}" presName="parTx" presStyleLbl="revTx" presStyleIdx="4" presStyleCnt="6">
        <dgm:presLayoutVars>
          <dgm:chMax val="0"/>
          <dgm:chPref val="0"/>
        </dgm:presLayoutVars>
      </dgm:prSet>
      <dgm:spPr/>
    </dgm:pt>
    <dgm:pt modelId="{B6496730-B1A8-436E-8F90-9517E3B0DB92}" type="pres">
      <dgm:prSet presAssocID="{199402D8-61B7-4993-8D43-AA3B03CB730B}" presName="sibTrans" presStyleCnt="0"/>
      <dgm:spPr/>
    </dgm:pt>
    <dgm:pt modelId="{25B2B84C-BB72-4B1B-9B90-91D5B6A51CC2}" type="pres">
      <dgm:prSet presAssocID="{08C40071-7B80-44D3-8F7A-8922014FF2EA}" presName="compNode" presStyleCnt="0"/>
      <dgm:spPr/>
    </dgm:pt>
    <dgm:pt modelId="{9743DBC4-9940-4ED4-874C-606562599602}" type="pres">
      <dgm:prSet presAssocID="{08C40071-7B80-44D3-8F7A-8922014FF2EA}" presName="bgRect" presStyleLbl="bgShp" presStyleIdx="5" presStyleCnt="6"/>
      <dgm:spPr/>
    </dgm:pt>
    <dgm:pt modelId="{6138D004-9FE4-41C7-AA40-26433013FDD0}" type="pres">
      <dgm:prSet presAssocID="{08C40071-7B80-44D3-8F7A-8922014FF2E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2441721-5AAB-4B31-9D0E-F16455A8E14F}" type="pres">
      <dgm:prSet presAssocID="{08C40071-7B80-44D3-8F7A-8922014FF2EA}" presName="spaceRect" presStyleCnt="0"/>
      <dgm:spPr/>
    </dgm:pt>
    <dgm:pt modelId="{019DEFD4-483E-49AA-86A8-9410B6A77607}" type="pres">
      <dgm:prSet presAssocID="{08C40071-7B80-44D3-8F7A-8922014FF2EA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D244260C-4E7B-4EDA-BC99-81445BE60C54}" type="presOf" srcId="{F2C15320-A157-4595-AFCB-3252F5BCAA6D}" destId="{35E6D1E9-76F9-46B3-9851-7E231CDBFAF1}" srcOrd="0" destOrd="0" presId="urn:microsoft.com/office/officeart/2018/2/layout/IconVerticalSolidList"/>
    <dgm:cxn modelId="{6EFB4224-CF08-4AC8-B673-36439B7E2131}" srcId="{4BDD3C48-92E5-4108-A713-355A45244085}" destId="{E90B26C3-20CB-47BB-993F-62BE72EF4967}" srcOrd="0" destOrd="0" parTransId="{B7523099-CB1B-46FC-B3B1-EC016E6AFCD4}" sibTransId="{02E2A54C-5E0C-4027-9227-E83CF105FFB7}"/>
    <dgm:cxn modelId="{C156D336-A0EC-4181-9F94-12B5FA38A27F}" type="presOf" srcId="{D1C3E4BB-2263-40E4-8750-BF35B18A9DB5}" destId="{AE91303F-FD35-4D2F-8C7B-5EC85F507A62}" srcOrd="0" destOrd="0" presId="urn:microsoft.com/office/officeart/2018/2/layout/IconVerticalSolidList"/>
    <dgm:cxn modelId="{CBAEA751-3D6D-4E2D-8502-C1BC6C48ECF7}" srcId="{4BDD3C48-92E5-4108-A713-355A45244085}" destId="{98C889AA-C9D1-48B7-B668-4427EFED9950}" srcOrd="2" destOrd="0" parTransId="{6C1B1F6E-6802-4DA6-9E82-FD13206C7DA4}" sibTransId="{5176208D-7953-4059-9494-7A4B24174968}"/>
    <dgm:cxn modelId="{D8C6C458-E8A4-48EA-A017-6B5928C4E865}" type="presOf" srcId="{E90B26C3-20CB-47BB-993F-62BE72EF4967}" destId="{73B12793-FCD4-4752-8438-3CB5FD5833FA}" srcOrd="0" destOrd="0" presId="urn:microsoft.com/office/officeart/2018/2/layout/IconVerticalSolidList"/>
    <dgm:cxn modelId="{3446D05A-F5B6-4A70-9B5A-AA78A5C383DC}" srcId="{4BDD3C48-92E5-4108-A713-355A45244085}" destId="{D1C3E4BB-2263-40E4-8750-BF35B18A9DB5}" srcOrd="1" destOrd="0" parTransId="{DDAA3B7E-33AD-402F-B613-EFE79AD91EFC}" sibTransId="{96D3A193-CC47-472A-9B5E-1B03BD7D8378}"/>
    <dgm:cxn modelId="{97190B62-391B-47DF-B02A-063FBFF25869}" srcId="{4BDD3C48-92E5-4108-A713-355A45244085}" destId="{1446DE9C-446F-4F47-97D7-DC4F795A8543}" srcOrd="4" destOrd="0" parTransId="{AC4F6159-F523-4584-B8CB-AD753F2BFF7A}" sibTransId="{199402D8-61B7-4993-8D43-AA3B03CB730B}"/>
    <dgm:cxn modelId="{67CC1180-0575-45AD-A54E-E22262686F3F}" type="presOf" srcId="{1446DE9C-446F-4F47-97D7-DC4F795A8543}" destId="{9187F6B4-F729-4454-ADEB-775246E43A8A}" srcOrd="0" destOrd="0" presId="urn:microsoft.com/office/officeart/2018/2/layout/IconVerticalSolidList"/>
    <dgm:cxn modelId="{5D6E4E83-BDE1-4F12-AEB1-5F9E6AAF039C}" type="presOf" srcId="{4BDD3C48-92E5-4108-A713-355A45244085}" destId="{C1219D45-8600-44A8-A2B8-DF67B76348B3}" srcOrd="0" destOrd="0" presId="urn:microsoft.com/office/officeart/2018/2/layout/IconVerticalSolidList"/>
    <dgm:cxn modelId="{A466AA89-CF32-4193-8AA6-E933370BB8C1}" srcId="{4BDD3C48-92E5-4108-A713-355A45244085}" destId="{08C40071-7B80-44D3-8F7A-8922014FF2EA}" srcOrd="5" destOrd="0" parTransId="{38C535A1-6208-4C7C-A114-0746360A49A4}" sibTransId="{169EB5E7-44BE-4785-B84B-0C919B0B1202}"/>
    <dgm:cxn modelId="{C8EB8C9B-8789-4977-A88F-B54616426A24}" type="presOf" srcId="{98C889AA-C9D1-48B7-B668-4427EFED9950}" destId="{55BE77C6-A84E-4179-B1C9-C55F5D8F095E}" srcOrd="0" destOrd="0" presId="urn:microsoft.com/office/officeart/2018/2/layout/IconVerticalSolidList"/>
    <dgm:cxn modelId="{054E89B3-8AC9-44AF-93EA-9DD7EE00266A}" srcId="{4BDD3C48-92E5-4108-A713-355A45244085}" destId="{F2C15320-A157-4595-AFCB-3252F5BCAA6D}" srcOrd="3" destOrd="0" parTransId="{8B6F71AD-418E-4738-BAE4-FAD23C46EC77}" sibTransId="{895F3DA1-3FE3-4B29-8513-5B6905B980A2}"/>
    <dgm:cxn modelId="{3A4197EF-9629-4C5A-95D3-024AAEC14296}" type="presOf" srcId="{08C40071-7B80-44D3-8F7A-8922014FF2EA}" destId="{019DEFD4-483E-49AA-86A8-9410B6A77607}" srcOrd="0" destOrd="0" presId="urn:microsoft.com/office/officeart/2018/2/layout/IconVerticalSolidList"/>
    <dgm:cxn modelId="{DE4DDCAE-1823-4257-A256-ACC558903A55}" type="presParOf" srcId="{C1219D45-8600-44A8-A2B8-DF67B76348B3}" destId="{3361B491-7789-44BE-B079-ED1B03001E54}" srcOrd="0" destOrd="0" presId="urn:microsoft.com/office/officeart/2018/2/layout/IconVerticalSolidList"/>
    <dgm:cxn modelId="{D0490CE3-1E23-4D0E-9F40-4D25164C7532}" type="presParOf" srcId="{3361B491-7789-44BE-B079-ED1B03001E54}" destId="{8BAEB0EC-5CFB-40DD-B97A-C36DE8C64FD0}" srcOrd="0" destOrd="0" presId="urn:microsoft.com/office/officeart/2018/2/layout/IconVerticalSolidList"/>
    <dgm:cxn modelId="{6B76A7EA-11DA-4071-BEB2-ABF144A7D5BC}" type="presParOf" srcId="{3361B491-7789-44BE-B079-ED1B03001E54}" destId="{FC5822A5-DE9C-437D-9A14-0FF1F7775DF8}" srcOrd="1" destOrd="0" presId="urn:microsoft.com/office/officeart/2018/2/layout/IconVerticalSolidList"/>
    <dgm:cxn modelId="{3887EE31-14D7-4DE4-9D73-EF37D4039681}" type="presParOf" srcId="{3361B491-7789-44BE-B079-ED1B03001E54}" destId="{63145AEC-88F8-4EDB-A7E8-B72B12C162B5}" srcOrd="2" destOrd="0" presId="urn:microsoft.com/office/officeart/2018/2/layout/IconVerticalSolidList"/>
    <dgm:cxn modelId="{F1E468BB-B781-4167-A015-C525BF6C71FB}" type="presParOf" srcId="{3361B491-7789-44BE-B079-ED1B03001E54}" destId="{73B12793-FCD4-4752-8438-3CB5FD5833FA}" srcOrd="3" destOrd="0" presId="urn:microsoft.com/office/officeart/2018/2/layout/IconVerticalSolidList"/>
    <dgm:cxn modelId="{468A0C07-41F2-4596-AFB1-D1E32ACE2AEF}" type="presParOf" srcId="{C1219D45-8600-44A8-A2B8-DF67B76348B3}" destId="{B286B502-BA55-4123-BE6A-738FEBB1E752}" srcOrd="1" destOrd="0" presId="urn:microsoft.com/office/officeart/2018/2/layout/IconVerticalSolidList"/>
    <dgm:cxn modelId="{346035E6-072E-4007-94F4-8D02A507FEDC}" type="presParOf" srcId="{C1219D45-8600-44A8-A2B8-DF67B76348B3}" destId="{5F4335DB-02EE-401B-A25D-4B5B4924CA4A}" srcOrd="2" destOrd="0" presId="urn:microsoft.com/office/officeart/2018/2/layout/IconVerticalSolidList"/>
    <dgm:cxn modelId="{C66661A8-9C33-4EF2-BD16-E2F7DCB94D20}" type="presParOf" srcId="{5F4335DB-02EE-401B-A25D-4B5B4924CA4A}" destId="{2F907D9D-DF3D-45C3-BB69-898611D6D155}" srcOrd="0" destOrd="0" presId="urn:microsoft.com/office/officeart/2018/2/layout/IconVerticalSolidList"/>
    <dgm:cxn modelId="{1E03DBE1-D3B9-4A4A-817D-4F3C56B2BFDD}" type="presParOf" srcId="{5F4335DB-02EE-401B-A25D-4B5B4924CA4A}" destId="{AF4A8695-D338-45FD-8248-67D4AEE8C4D6}" srcOrd="1" destOrd="0" presId="urn:microsoft.com/office/officeart/2018/2/layout/IconVerticalSolidList"/>
    <dgm:cxn modelId="{456D8E82-7663-4479-B688-06B8B5ECA977}" type="presParOf" srcId="{5F4335DB-02EE-401B-A25D-4B5B4924CA4A}" destId="{E70F5AE1-6713-487E-B31F-A6184A8BF71C}" srcOrd="2" destOrd="0" presId="urn:microsoft.com/office/officeart/2018/2/layout/IconVerticalSolidList"/>
    <dgm:cxn modelId="{1EAFC416-8D29-454F-B1FA-B0F88EFB9F0B}" type="presParOf" srcId="{5F4335DB-02EE-401B-A25D-4B5B4924CA4A}" destId="{AE91303F-FD35-4D2F-8C7B-5EC85F507A62}" srcOrd="3" destOrd="0" presId="urn:microsoft.com/office/officeart/2018/2/layout/IconVerticalSolidList"/>
    <dgm:cxn modelId="{D509038D-D055-4A73-A42C-A1C212668D00}" type="presParOf" srcId="{C1219D45-8600-44A8-A2B8-DF67B76348B3}" destId="{AAA10159-868B-486B-8B89-C548D894B616}" srcOrd="3" destOrd="0" presId="urn:microsoft.com/office/officeart/2018/2/layout/IconVerticalSolidList"/>
    <dgm:cxn modelId="{3CC53631-FB9D-4E37-B148-E09E02A239EF}" type="presParOf" srcId="{C1219D45-8600-44A8-A2B8-DF67B76348B3}" destId="{8AA524F7-AD28-452B-B184-720AE6007D30}" srcOrd="4" destOrd="0" presId="urn:microsoft.com/office/officeart/2018/2/layout/IconVerticalSolidList"/>
    <dgm:cxn modelId="{811BF65C-531C-4362-820F-875A66734F11}" type="presParOf" srcId="{8AA524F7-AD28-452B-B184-720AE6007D30}" destId="{A64D09DB-B4C2-4416-A258-017D7A438409}" srcOrd="0" destOrd="0" presId="urn:microsoft.com/office/officeart/2018/2/layout/IconVerticalSolidList"/>
    <dgm:cxn modelId="{898FDCF8-3A29-4014-B20F-CF59E2C44E8B}" type="presParOf" srcId="{8AA524F7-AD28-452B-B184-720AE6007D30}" destId="{D95E59F0-E2F0-4273-BD91-5C488CE2B4C5}" srcOrd="1" destOrd="0" presId="urn:microsoft.com/office/officeart/2018/2/layout/IconVerticalSolidList"/>
    <dgm:cxn modelId="{5BB8D65A-5DA6-4E87-ABE4-0C25EC06D01B}" type="presParOf" srcId="{8AA524F7-AD28-452B-B184-720AE6007D30}" destId="{61A9902F-1208-4018-9A85-0E7293EC179A}" srcOrd="2" destOrd="0" presId="urn:microsoft.com/office/officeart/2018/2/layout/IconVerticalSolidList"/>
    <dgm:cxn modelId="{9237A5D3-DB68-4AB9-B543-3B90066961EF}" type="presParOf" srcId="{8AA524F7-AD28-452B-B184-720AE6007D30}" destId="{55BE77C6-A84E-4179-B1C9-C55F5D8F095E}" srcOrd="3" destOrd="0" presId="urn:microsoft.com/office/officeart/2018/2/layout/IconVerticalSolidList"/>
    <dgm:cxn modelId="{16687024-93B4-44BA-BFA3-A31D492C8B03}" type="presParOf" srcId="{C1219D45-8600-44A8-A2B8-DF67B76348B3}" destId="{6F1AA40D-76CC-4A7E-95D5-C3EBC759FA4C}" srcOrd="5" destOrd="0" presId="urn:microsoft.com/office/officeart/2018/2/layout/IconVerticalSolidList"/>
    <dgm:cxn modelId="{4E7BAE3F-3AE8-4A2F-94BB-5D097302BDD5}" type="presParOf" srcId="{C1219D45-8600-44A8-A2B8-DF67B76348B3}" destId="{78974EC1-A5B0-49A6-BD64-3A7E80CA4512}" srcOrd="6" destOrd="0" presId="urn:microsoft.com/office/officeart/2018/2/layout/IconVerticalSolidList"/>
    <dgm:cxn modelId="{F388C3A9-3EA0-4ECA-B7F6-8F9305B97DF5}" type="presParOf" srcId="{78974EC1-A5B0-49A6-BD64-3A7E80CA4512}" destId="{19BEB330-9B90-4D58-99DA-59646199AC21}" srcOrd="0" destOrd="0" presId="urn:microsoft.com/office/officeart/2018/2/layout/IconVerticalSolidList"/>
    <dgm:cxn modelId="{CF8A4BE8-EB2C-4B90-946E-A5EAF611F75B}" type="presParOf" srcId="{78974EC1-A5B0-49A6-BD64-3A7E80CA4512}" destId="{77DD8047-4E47-4D5D-85C6-3CBD56578CCC}" srcOrd="1" destOrd="0" presId="urn:microsoft.com/office/officeart/2018/2/layout/IconVerticalSolidList"/>
    <dgm:cxn modelId="{0DBDD7A9-FCB2-462C-A7F6-44F00C8E44E1}" type="presParOf" srcId="{78974EC1-A5B0-49A6-BD64-3A7E80CA4512}" destId="{506F22FB-8815-477F-AFEE-B3ACD3D0506F}" srcOrd="2" destOrd="0" presId="urn:microsoft.com/office/officeart/2018/2/layout/IconVerticalSolidList"/>
    <dgm:cxn modelId="{75477C61-FE1B-4A69-8462-1B348EA31FC5}" type="presParOf" srcId="{78974EC1-A5B0-49A6-BD64-3A7E80CA4512}" destId="{35E6D1E9-76F9-46B3-9851-7E231CDBFAF1}" srcOrd="3" destOrd="0" presId="urn:microsoft.com/office/officeart/2018/2/layout/IconVerticalSolidList"/>
    <dgm:cxn modelId="{9AC626F9-D92B-470C-94F0-A7A6BBDC985C}" type="presParOf" srcId="{C1219D45-8600-44A8-A2B8-DF67B76348B3}" destId="{DA2C396C-C0D7-4713-B8ED-1D425C2D98AB}" srcOrd="7" destOrd="0" presId="urn:microsoft.com/office/officeart/2018/2/layout/IconVerticalSolidList"/>
    <dgm:cxn modelId="{19541D5B-536A-4C81-8120-5D42B5AA114C}" type="presParOf" srcId="{C1219D45-8600-44A8-A2B8-DF67B76348B3}" destId="{38181130-8F1E-42EC-BBB7-B5D8BEF5F511}" srcOrd="8" destOrd="0" presId="urn:microsoft.com/office/officeart/2018/2/layout/IconVerticalSolidList"/>
    <dgm:cxn modelId="{29E48898-A52F-4703-9CE9-48284A5C960E}" type="presParOf" srcId="{38181130-8F1E-42EC-BBB7-B5D8BEF5F511}" destId="{24F8BA6D-A2F7-45A0-8026-008E8AA42901}" srcOrd="0" destOrd="0" presId="urn:microsoft.com/office/officeart/2018/2/layout/IconVerticalSolidList"/>
    <dgm:cxn modelId="{3D2BFBFD-FB80-46CC-A1E8-36B27B2F5ACE}" type="presParOf" srcId="{38181130-8F1E-42EC-BBB7-B5D8BEF5F511}" destId="{C475E17A-3EA7-46CD-9586-B28696330155}" srcOrd="1" destOrd="0" presId="urn:microsoft.com/office/officeart/2018/2/layout/IconVerticalSolidList"/>
    <dgm:cxn modelId="{E11E3A5C-96A9-4C30-B744-42F23EDD1BD0}" type="presParOf" srcId="{38181130-8F1E-42EC-BBB7-B5D8BEF5F511}" destId="{C856B205-C182-4304-8C7D-3E0F105F07E2}" srcOrd="2" destOrd="0" presId="urn:microsoft.com/office/officeart/2018/2/layout/IconVerticalSolidList"/>
    <dgm:cxn modelId="{69265B09-E646-40BF-8AF4-AC5ACD2D1378}" type="presParOf" srcId="{38181130-8F1E-42EC-BBB7-B5D8BEF5F511}" destId="{9187F6B4-F729-4454-ADEB-775246E43A8A}" srcOrd="3" destOrd="0" presId="urn:microsoft.com/office/officeart/2018/2/layout/IconVerticalSolidList"/>
    <dgm:cxn modelId="{1A89DE15-60C6-4B67-B1A6-FD688801C0BD}" type="presParOf" srcId="{C1219D45-8600-44A8-A2B8-DF67B76348B3}" destId="{B6496730-B1A8-436E-8F90-9517E3B0DB92}" srcOrd="9" destOrd="0" presId="urn:microsoft.com/office/officeart/2018/2/layout/IconVerticalSolidList"/>
    <dgm:cxn modelId="{B90DD73B-2C4C-4724-A873-7F89721FED2B}" type="presParOf" srcId="{C1219D45-8600-44A8-A2B8-DF67B76348B3}" destId="{25B2B84C-BB72-4B1B-9B90-91D5B6A51CC2}" srcOrd="10" destOrd="0" presId="urn:microsoft.com/office/officeart/2018/2/layout/IconVerticalSolidList"/>
    <dgm:cxn modelId="{D80DDA7A-6FF2-4F88-AB6B-4B4FC755DF22}" type="presParOf" srcId="{25B2B84C-BB72-4B1B-9B90-91D5B6A51CC2}" destId="{9743DBC4-9940-4ED4-874C-606562599602}" srcOrd="0" destOrd="0" presId="urn:microsoft.com/office/officeart/2018/2/layout/IconVerticalSolidList"/>
    <dgm:cxn modelId="{2EC450C9-CC57-4A11-9FA1-30AF4C623E7B}" type="presParOf" srcId="{25B2B84C-BB72-4B1B-9B90-91D5B6A51CC2}" destId="{6138D004-9FE4-41C7-AA40-26433013FDD0}" srcOrd="1" destOrd="0" presId="urn:microsoft.com/office/officeart/2018/2/layout/IconVerticalSolidList"/>
    <dgm:cxn modelId="{8B08B2FB-AEEB-401B-8D55-8D62EAD33392}" type="presParOf" srcId="{25B2B84C-BB72-4B1B-9B90-91D5B6A51CC2}" destId="{D2441721-5AAB-4B31-9D0E-F16455A8E14F}" srcOrd="2" destOrd="0" presId="urn:microsoft.com/office/officeart/2018/2/layout/IconVerticalSolidList"/>
    <dgm:cxn modelId="{F05E84A4-7014-4A2D-889F-2F82053E13AF}" type="presParOf" srcId="{25B2B84C-BB72-4B1B-9B90-91D5B6A51CC2}" destId="{019DEFD4-483E-49AA-86A8-9410B6A776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AEB0EC-5CFB-40DD-B97A-C36DE8C64FD0}">
      <dsp:nvSpPr>
        <dsp:cNvPr id="0" name=""/>
        <dsp:cNvSpPr/>
      </dsp:nvSpPr>
      <dsp:spPr>
        <a:xfrm>
          <a:off x="0" y="1517"/>
          <a:ext cx="11502885" cy="6465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5822A5-DE9C-437D-9A14-0FF1F7775DF8}">
      <dsp:nvSpPr>
        <dsp:cNvPr id="0" name=""/>
        <dsp:cNvSpPr/>
      </dsp:nvSpPr>
      <dsp:spPr>
        <a:xfrm>
          <a:off x="195567" y="146980"/>
          <a:ext cx="355577" cy="3555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12793-FCD4-4752-8438-3CB5FD5833FA}">
      <dsp:nvSpPr>
        <dsp:cNvPr id="0" name=""/>
        <dsp:cNvSpPr/>
      </dsp:nvSpPr>
      <dsp:spPr>
        <a:xfrm>
          <a:off x="746712" y="1517"/>
          <a:ext cx="10756172" cy="646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22" tIns="68422" rIns="68422" bIns="6842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1. EDA</a:t>
          </a:r>
        </a:p>
      </dsp:txBody>
      <dsp:txXfrm>
        <a:off x="746712" y="1517"/>
        <a:ext cx="10756172" cy="646504"/>
      </dsp:txXfrm>
    </dsp:sp>
    <dsp:sp modelId="{2F907D9D-DF3D-45C3-BB69-898611D6D155}">
      <dsp:nvSpPr>
        <dsp:cNvPr id="0" name=""/>
        <dsp:cNvSpPr/>
      </dsp:nvSpPr>
      <dsp:spPr>
        <a:xfrm>
          <a:off x="0" y="809648"/>
          <a:ext cx="11502885" cy="6465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4A8695-D338-45FD-8248-67D4AEE8C4D6}">
      <dsp:nvSpPr>
        <dsp:cNvPr id="0" name=""/>
        <dsp:cNvSpPr/>
      </dsp:nvSpPr>
      <dsp:spPr>
        <a:xfrm>
          <a:off x="195567" y="955111"/>
          <a:ext cx="355577" cy="3555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1303F-FD35-4D2F-8C7B-5EC85F507A62}">
      <dsp:nvSpPr>
        <dsp:cNvPr id="0" name=""/>
        <dsp:cNvSpPr/>
      </dsp:nvSpPr>
      <dsp:spPr>
        <a:xfrm>
          <a:off x="746712" y="809648"/>
          <a:ext cx="10756172" cy="646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22" tIns="68422" rIns="68422" bIns="6842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2. Feature Engineering</a:t>
          </a:r>
        </a:p>
      </dsp:txBody>
      <dsp:txXfrm>
        <a:off x="746712" y="809648"/>
        <a:ext cx="10756172" cy="646504"/>
      </dsp:txXfrm>
    </dsp:sp>
    <dsp:sp modelId="{A64D09DB-B4C2-4416-A258-017D7A438409}">
      <dsp:nvSpPr>
        <dsp:cNvPr id="0" name=""/>
        <dsp:cNvSpPr/>
      </dsp:nvSpPr>
      <dsp:spPr>
        <a:xfrm>
          <a:off x="0" y="1617778"/>
          <a:ext cx="11502885" cy="6465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5E59F0-E2F0-4273-BD91-5C488CE2B4C5}">
      <dsp:nvSpPr>
        <dsp:cNvPr id="0" name=""/>
        <dsp:cNvSpPr/>
      </dsp:nvSpPr>
      <dsp:spPr>
        <a:xfrm>
          <a:off x="195567" y="1763242"/>
          <a:ext cx="355577" cy="3555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BE77C6-A84E-4179-B1C9-C55F5D8F095E}">
      <dsp:nvSpPr>
        <dsp:cNvPr id="0" name=""/>
        <dsp:cNvSpPr/>
      </dsp:nvSpPr>
      <dsp:spPr>
        <a:xfrm>
          <a:off x="746712" y="1617778"/>
          <a:ext cx="10756172" cy="646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22" tIns="68422" rIns="68422" bIns="6842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3. Data Preprocessing</a:t>
          </a:r>
        </a:p>
      </dsp:txBody>
      <dsp:txXfrm>
        <a:off x="746712" y="1617778"/>
        <a:ext cx="10756172" cy="646504"/>
      </dsp:txXfrm>
    </dsp:sp>
    <dsp:sp modelId="{19BEB330-9B90-4D58-99DA-59646199AC21}">
      <dsp:nvSpPr>
        <dsp:cNvPr id="0" name=""/>
        <dsp:cNvSpPr/>
      </dsp:nvSpPr>
      <dsp:spPr>
        <a:xfrm>
          <a:off x="0" y="2425909"/>
          <a:ext cx="11502885" cy="6465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DD8047-4E47-4D5D-85C6-3CBD56578CCC}">
      <dsp:nvSpPr>
        <dsp:cNvPr id="0" name=""/>
        <dsp:cNvSpPr/>
      </dsp:nvSpPr>
      <dsp:spPr>
        <a:xfrm>
          <a:off x="195567" y="2571373"/>
          <a:ext cx="355577" cy="3555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E6D1E9-76F9-46B3-9851-7E231CDBFAF1}">
      <dsp:nvSpPr>
        <dsp:cNvPr id="0" name=""/>
        <dsp:cNvSpPr/>
      </dsp:nvSpPr>
      <dsp:spPr>
        <a:xfrm>
          <a:off x="746712" y="2425909"/>
          <a:ext cx="10756172" cy="646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22" tIns="68422" rIns="68422" bIns="6842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4. Machine Learning Model Development</a:t>
          </a:r>
        </a:p>
      </dsp:txBody>
      <dsp:txXfrm>
        <a:off x="746712" y="2425909"/>
        <a:ext cx="10756172" cy="646504"/>
      </dsp:txXfrm>
    </dsp:sp>
    <dsp:sp modelId="{24F8BA6D-A2F7-45A0-8026-008E8AA42901}">
      <dsp:nvSpPr>
        <dsp:cNvPr id="0" name=""/>
        <dsp:cNvSpPr/>
      </dsp:nvSpPr>
      <dsp:spPr>
        <a:xfrm>
          <a:off x="0" y="3234040"/>
          <a:ext cx="11502885" cy="6465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75E17A-3EA7-46CD-9586-B28696330155}">
      <dsp:nvSpPr>
        <dsp:cNvPr id="0" name=""/>
        <dsp:cNvSpPr/>
      </dsp:nvSpPr>
      <dsp:spPr>
        <a:xfrm>
          <a:off x="195567" y="3379503"/>
          <a:ext cx="355577" cy="35557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7F6B4-F729-4454-ADEB-775246E43A8A}">
      <dsp:nvSpPr>
        <dsp:cNvPr id="0" name=""/>
        <dsp:cNvSpPr/>
      </dsp:nvSpPr>
      <dsp:spPr>
        <a:xfrm>
          <a:off x="746712" y="3234040"/>
          <a:ext cx="10756172" cy="646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22" tIns="68422" rIns="68422" bIns="6842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5. Model Evaluation</a:t>
          </a:r>
        </a:p>
      </dsp:txBody>
      <dsp:txXfrm>
        <a:off x="746712" y="3234040"/>
        <a:ext cx="10756172" cy="646504"/>
      </dsp:txXfrm>
    </dsp:sp>
    <dsp:sp modelId="{9743DBC4-9940-4ED4-874C-606562599602}">
      <dsp:nvSpPr>
        <dsp:cNvPr id="0" name=""/>
        <dsp:cNvSpPr/>
      </dsp:nvSpPr>
      <dsp:spPr>
        <a:xfrm>
          <a:off x="0" y="4042171"/>
          <a:ext cx="11502885" cy="6465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38D004-9FE4-41C7-AA40-26433013FDD0}">
      <dsp:nvSpPr>
        <dsp:cNvPr id="0" name=""/>
        <dsp:cNvSpPr/>
      </dsp:nvSpPr>
      <dsp:spPr>
        <a:xfrm>
          <a:off x="195567" y="4187634"/>
          <a:ext cx="355577" cy="35557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9DEFD4-483E-49AA-86A8-9410B6A77607}">
      <dsp:nvSpPr>
        <dsp:cNvPr id="0" name=""/>
        <dsp:cNvSpPr/>
      </dsp:nvSpPr>
      <dsp:spPr>
        <a:xfrm>
          <a:off x="746712" y="4042171"/>
          <a:ext cx="10756172" cy="646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22" tIns="68422" rIns="68422" bIns="6842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6. ML Pipelines and Model Deployment</a:t>
          </a:r>
        </a:p>
      </dsp:txBody>
      <dsp:txXfrm>
        <a:off x="746712" y="4042171"/>
        <a:ext cx="10756172" cy="646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96F2-02BD-E71F-EFBD-14FECCF2D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7172325" cy="3152251"/>
          </a:xfrm>
        </p:spPr>
        <p:txBody>
          <a:bodyPr anchor="b"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E90113-E8E1-4E48-41BC-583802BFC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0137"/>
            <a:ext cx="7172325" cy="112236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C7EE5-BFF0-D779-4261-E239DB45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89492-34ED-FE24-4F29-E4C8F549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0C886-7F1E-7BC1-9A9E-B24C2AC2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74AEE6-9CA7-5247-DC34-99634247DF50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4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4143-3C41-D626-8F64-36A9C9F1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914400"/>
            <a:ext cx="996279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2C4FB-B560-A0FC-6435-952981BC9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2285997"/>
            <a:ext cx="9962791" cy="38909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CEC4F-0A90-11E2-E43E-B9E765AFB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2A5B4-1D77-B0AC-49E7-CAE9556B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96EF9-2FDA-8E87-D546-8840CEBF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23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85AB7-38B3-7F80-0B2D-7960F563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4513" y="1052423"/>
            <a:ext cx="1771292" cy="49170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DBDC3-E9EA-8699-B2E4-4C7784455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14" y="1052424"/>
            <a:ext cx="7873043" cy="49170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DBEDE-3A67-6FCA-25F3-B91F7C82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EFF51-4318-20EA-3A3A-8FE203B1A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D9703-5BAD-DE95-98D9-0F30E7C09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075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32FD-157B-437C-E9D5-B66E8B3B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90A51-A7E8-7A6A-5FD0-F9B250BE4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8C8B8-F999-7D95-435D-17CE6ACCD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27265-C89C-937F-1DA3-F377F687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EB89E-4530-3632-3485-F481DB042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12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056A-761D-1DBC-276A-2A46D153C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613" y="1355763"/>
            <a:ext cx="6972300" cy="2255794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904B3-6AC1-19D5-3EAE-2009A3B4C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921820"/>
            <a:ext cx="5524500" cy="11509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2A86D-493D-5BF6-8AA6-F1231E3B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CD76-6623-164A-7BFA-207AFA057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64312-1F20-5486-62B0-A8BB8829D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03F1C9-9114-4426-6F07-F7FF9CCD5FC4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049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FC4C-4D16-E5A8-F934-8B158F6F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BDE54-F935-945D-3E4F-B659695E8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500" y="2286002"/>
            <a:ext cx="5067300" cy="3890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F3710-E06B-05DE-937A-C92E52569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86001"/>
            <a:ext cx="5067300" cy="38909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02EFD-42D3-11C1-677E-0E478B93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C2F08-0D93-B14B-6106-2925DF3E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5DE81-F2AB-CCB9-8B68-5E4F3101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70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D81B-4E36-1511-E9A7-8FB931B4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004888"/>
            <a:ext cx="10287000" cy="9001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A73DE-183B-9473-20AD-2D3BFED84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1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0FB3D-60AC-DEF2-4472-31B4E076C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1" y="3048001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E5BDB-B29C-788F-E2FB-6C154E8FE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3174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13FF49-3276-24CA-BC81-FA92C0A93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3174" y="3048000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FA1C8-C196-9BE1-F603-3FC17EDD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79692-E142-E1D7-AD17-30C5F136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90FCF2-7B78-2A2A-F878-58335FE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D0356-1ECF-682B-F87A-811BDD28B2CB}"/>
              </a:ext>
            </a:extLst>
          </p:cNvPr>
          <p:cNvCxnSpPr>
            <a:cxnSpLocks/>
          </p:cNvCxnSpPr>
          <p:nvPr/>
        </p:nvCxnSpPr>
        <p:spPr>
          <a:xfrm>
            <a:off x="1052513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06CA06-9701-E645-C0A5-594B227B288F}"/>
              </a:ext>
            </a:extLst>
          </p:cNvPr>
          <p:cNvCxnSpPr>
            <a:cxnSpLocks/>
          </p:cNvCxnSpPr>
          <p:nvPr/>
        </p:nvCxnSpPr>
        <p:spPr>
          <a:xfrm>
            <a:off x="6435725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109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4DA-C0D4-E152-7F42-F6352C961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14400"/>
            <a:ext cx="97155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2AA04-1E84-460C-F560-A228F930F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B260E-3910-7D1B-5074-24F5F0AB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020F1-A878-9B80-6B4F-7D71406B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66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652D6-7AE9-3E3B-5C1B-2B4399B1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7127E-2A63-6F45-4C40-83584363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6FB79-D9D1-5381-0019-E24F8B4D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93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23B5-7DA9-0E4F-DA39-4624DB8A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69065"/>
            <a:ext cx="3266536" cy="2312979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E77-518A-1FB9-B473-E19CADE0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423" y="987425"/>
            <a:ext cx="5615077" cy="4873625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5344F-7D06-2406-D113-D24587835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47801"/>
            <a:ext cx="3266536" cy="23828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BE708-BAD0-A0A6-9332-9D2179E6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70050-9362-4EC4-6B73-3A38445B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DA991-8608-CAB4-33FA-03D380D2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138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B837-332D-9100-E007-7DE27948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385457"/>
            <a:ext cx="3312543" cy="2304288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DE983-0B0E-07CC-8C57-4EA529E27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24423" y="957263"/>
            <a:ext cx="5372189" cy="4962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AB867-3FC6-5007-61B0-D9B7E5B0C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58315"/>
            <a:ext cx="3312542" cy="196147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C7E0F-BFE1-7134-163B-B777970B7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95D0B-4F98-F3BE-FB23-22D8C5D4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B2E3D-2188-B7A9-0ECE-97814735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26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8B98-3BD5-0A20-B0E7-944EAEB2654A}"/>
              </a:ext>
            </a:extLst>
          </p:cNvPr>
          <p:cNvSpPr/>
          <p:nvPr/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404C1-E8A5-65FC-C068-21EA0397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757238"/>
            <a:ext cx="10287000" cy="1147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FD78-F171-BA47-AAF3-C6EB75F9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285997"/>
            <a:ext cx="10287000" cy="3890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65A77-B1AB-D608-A6C5-F0F99B691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68087" y="4756249"/>
            <a:ext cx="2476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9D0D92BC-42A9-434B-8530-ADBF4485E407}" type="datetimeFigureOut">
              <a:rPr lang="en-US" smtClean="0"/>
              <a:pPr/>
              <a:t>6/11/24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E34E5-5E9B-7786-05B5-B93241EE2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9519" y="1758059"/>
            <a:ext cx="2433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5CD4B-611E-32FA-419D-326099EEF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9542" y="3246437"/>
            <a:ext cx="533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A0289F9E-9962-4B7B-BA18-A15907CCC6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258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6" r:id="rId6"/>
    <p:sldLayoutId id="2147483821" r:id="rId7"/>
    <p:sldLayoutId id="2147483822" r:id="rId8"/>
    <p:sldLayoutId id="2147483823" r:id="rId9"/>
    <p:sldLayoutId id="2147483825" r:id="rId10"/>
    <p:sldLayoutId id="2147483824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2120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9496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3210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hyperlink" Target="http://phoenixajournal.wordpress.com/2012/02/23/thank-you/" TargetMode="External"/><Relationship Id="rId4" Type="http://schemas.openxmlformats.org/officeDocument/2006/relationships/image" Target="../media/image36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3A91C5D-E326-75D3-6881-9CE9409660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b="62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8" name="Rectangle 137">
            <a:extLst>
              <a:ext uri="{FF2B5EF4-FFF2-40B4-BE49-F238E27FC236}">
                <a16:creationId xmlns:a16="http://schemas.microsoft.com/office/drawing/2014/main" id="{ED0A0432-F95F-6441-CC5D-B6BB755FA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42985"/>
            <a:ext cx="12192000" cy="312031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reeform: Shape 54">
            <a:extLst>
              <a:ext uri="{FF2B5EF4-FFF2-40B4-BE49-F238E27FC236}">
                <a16:creationId xmlns:a16="http://schemas.microsoft.com/office/drawing/2014/main" id="{3F0586C3-A19F-D214-ABDE-30AD5B666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17342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2BEF4-AE2D-8515-06B9-828FE4952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8161" y="2211978"/>
            <a:ext cx="3535679" cy="1425728"/>
          </a:xfrm>
        </p:spPr>
        <p:txBody>
          <a:bodyPr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2200" dirty="0"/>
              <a:t>Machine Learning on Salary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04BF5-AD5C-F54A-A20B-40C85C435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4249360"/>
            <a:ext cx="3048000" cy="87758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RMS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udio 8">
            <a:extLst>
              <a:ext uri="{FF2B5EF4-FFF2-40B4-BE49-F238E27FC236}">
                <a16:creationId xmlns:a16="http://schemas.microsoft.com/office/drawing/2014/main" id="{365CFD7A-8780-BC27-ED5B-4CA1CC50C5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77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49"/>
    </mc:Choice>
    <mc:Fallback>
      <p:transition spd="slow" advTm="6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1CF7-089F-AAF6-320F-1E6DBC33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4BB45FF-E03A-B637-F1B2-EC341E7B7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2440" y="172278"/>
            <a:ext cx="11947119" cy="6513444"/>
          </a:xfrm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EE1CFCAD-4021-E750-7368-EFD1897438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12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89"/>
    </mc:Choice>
    <mc:Fallback>
      <p:transition spd="slow" advTm="10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93" x="8310563" y="3805238"/>
          <p14:tracePt t="4709" x="8267700" y="3805238"/>
          <p14:tracePt t="4717" x="8229600" y="3786188"/>
          <p14:tracePt t="4725" x="8162925" y="3776663"/>
          <p14:tracePt t="4745" x="8077200" y="3757613"/>
          <p14:tracePt t="4761" x="7962900" y="3748088"/>
          <p14:tracePt t="4778" x="7643813" y="3738563"/>
          <p14:tracePt t="4793" x="7353300" y="3748088"/>
          <p14:tracePt t="4811" x="7081838" y="3767138"/>
          <p14:tracePt t="4828" x="6810375" y="3786188"/>
          <p14:tracePt t="4845" x="6462713" y="3805238"/>
          <p14:tracePt t="4862" x="5981700" y="3833813"/>
          <p14:tracePt t="4877" x="5672138" y="3862388"/>
          <p14:tracePt t="4895" x="5362575" y="3890963"/>
          <p14:tracePt t="4912" x="5167313" y="3890963"/>
          <p14:tracePt t="4928" x="4929188" y="3890963"/>
          <p14:tracePt t="4945" x="4772025" y="3881438"/>
          <p14:tracePt t="4960" x="4619625" y="3871913"/>
          <p14:tracePt t="4978" x="4510088" y="3862388"/>
          <p14:tracePt t="4995" x="4348163" y="3862388"/>
          <p14:tracePt t="5012" x="4152900" y="3862388"/>
          <p14:tracePt t="5018" x="4019550" y="3862388"/>
          <p14:tracePt t="5027" x="3905250" y="3862388"/>
          <p14:tracePt t="5045" x="3852863" y="3862388"/>
          <p14:tracePt t="5060" x="3552825" y="3852863"/>
          <p14:tracePt t="5079" x="3429000" y="3852863"/>
          <p14:tracePt t="5095" x="3157538" y="3862388"/>
          <p14:tracePt t="5113" x="3014663" y="3881438"/>
          <p14:tracePt t="5128" x="2947988" y="3881438"/>
          <p14:tracePt t="5145" x="2819400" y="3900488"/>
          <p14:tracePt t="5162" x="2705100" y="3900488"/>
          <p14:tracePt t="5178" x="2600325" y="3910013"/>
          <p14:tracePt t="5195" x="2509838" y="3919538"/>
          <p14:tracePt t="5212" x="2490788" y="3919538"/>
          <p14:tracePt t="5227" x="2443163" y="3919538"/>
          <p14:tracePt t="5246" x="2386013" y="3929063"/>
          <p14:tracePt t="5261" x="2281238" y="3938588"/>
          <p14:tracePt t="5280" x="2262188" y="3938588"/>
          <p14:tracePt t="5294" x="2214563" y="3952875"/>
          <p14:tracePt t="5312" x="2205038" y="3952875"/>
          <p14:tracePt t="5330" x="2190750" y="3962400"/>
          <p14:tracePt t="5346" x="2162175" y="3962400"/>
          <p14:tracePt t="5362" x="2105025" y="3981450"/>
          <p14:tracePt t="5379" x="2009775" y="4000500"/>
          <p14:tracePt t="5396" x="1933575" y="4019550"/>
          <p14:tracePt t="5411" x="1905000" y="4019550"/>
          <p14:tracePt t="5430" x="1843088" y="4038600"/>
          <p14:tracePt t="5445" x="1814513" y="4038600"/>
          <p14:tracePt t="5461" x="1728788" y="4057650"/>
          <p14:tracePt t="5479" x="1585913" y="4067175"/>
          <p14:tracePt t="5494" x="1438275" y="4086225"/>
          <p14:tracePt t="5512" x="1266825" y="4086225"/>
          <p14:tracePt t="5529" x="1071563" y="4086225"/>
          <p14:tracePt t="5546" x="1042988" y="4086225"/>
          <p14:tracePt t="5574" x="1109663" y="4095750"/>
          <p14:tracePt t="5583" x="1119188" y="4095750"/>
          <p14:tracePt t="5892" x="1128713" y="4086225"/>
          <p14:tracePt t="5901" x="1147763" y="4076700"/>
          <p14:tracePt t="5909" x="1176338" y="4067175"/>
          <p14:tracePt t="5928" x="1228725" y="4057650"/>
          <p14:tracePt t="5944" x="1276350" y="4038600"/>
          <p14:tracePt t="5960" x="1362075" y="4019550"/>
          <p14:tracePt t="5977" x="1466850" y="4000500"/>
          <p14:tracePt t="5994" x="1595438" y="3981450"/>
          <p14:tracePt t="6011" x="1709738" y="3952875"/>
          <p14:tracePt t="6027" x="1885950" y="3929063"/>
          <p14:tracePt t="6045" x="2066925" y="3900488"/>
          <p14:tracePt t="6061" x="2290763" y="3843338"/>
          <p14:tracePt t="6078" x="2424113" y="3814763"/>
          <p14:tracePt t="6094" x="2500313" y="3786188"/>
          <p14:tracePt t="6111" x="2571750" y="3767138"/>
          <p14:tracePt t="6126" x="2609850" y="3748088"/>
          <p14:tracePt t="6145" x="2628900" y="3748088"/>
          <p14:tracePt t="6161" x="2638425" y="3748088"/>
          <p14:tracePt t="6179" x="2647950" y="3738563"/>
          <p14:tracePt t="6195" x="2667000" y="3738563"/>
          <p14:tracePt t="6212" x="2676525" y="3729038"/>
          <p14:tracePt t="6228" x="2695575" y="3729038"/>
          <p14:tracePt t="6244" x="2705100" y="3719513"/>
          <p14:tracePt t="6262" x="2724150" y="3709988"/>
          <p14:tracePt t="6281" x="2743200" y="3700463"/>
          <p14:tracePt t="6295" x="2771775" y="3690938"/>
          <p14:tracePt t="6313" x="2800350" y="3681413"/>
          <p14:tracePt t="6329" x="2838450" y="3652838"/>
          <p14:tracePt t="6345" x="2867025" y="3633788"/>
          <p14:tracePt t="6364" x="2890838" y="3624263"/>
          <p14:tracePt t="6378" x="2919413" y="3614738"/>
          <p14:tracePt t="6395" x="2928938" y="3605213"/>
          <p14:tracePt t="6428" x="2938463" y="3590925"/>
          <p14:tracePt t="6462" x="2947988" y="3590925"/>
          <p14:tracePt t="6496" x="2957513" y="3581400"/>
          <p14:tracePt t="6512" x="2967038" y="3581400"/>
          <p14:tracePt t="6542" x="2967038" y="3571875"/>
          <p14:tracePt t="6559" x="2976563" y="3571875"/>
          <p14:tracePt t="6581" x="2986088" y="3571875"/>
          <p14:tracePt t="6595" x="2986088" y="3562350"/>
          <p14:tracePt t="6612" x="2995613" y="3562350"/>
          <p14:tracePt t="6661" x="3005138" y="3562350"/>
          <p14:tracePt t="6663" x="3005138" y="3552825"/>
          <p14:tracePt t="6714" x="3014663" y="3552825"/>
          <p14:tracePt t="6743" x="3014663" y="3543300"/>
          <p14:tracePt t="6835" x="3014663" y="3552825"/>
          <p14:tracePt t="6850" x="3005138" y="3552825"/>
          <p14:tracePt t="6893" x="2995613" y="3562350"/>
          <p14:tracePt t="6911" x="2986088" y="3571875"/>
          <p14:tracePt t="6927" x="2976563" y="3581400"/>
          <p14:tracePt t="6944" x="2967038" y="3590925"/>
          <p14:tracePt t="6961" x="2957513" y="3614738"/>
          <p14:tracePt t="6977" x="2957513" y="3624263"/>
          <p14:tracePt t="6995" x="2957513" y="3633788"/>
          <p14:tracePt t="7011" x="2947988" y="3652838"/>
          <p14:tracePt t="7015" x="2947988" y="3662363"/>
          <p14:tracePt t="7027" x="2938463" y="3671888"/>
          <p14:tracePt t="7045" x="2938463" y="3681413"/>
          <p14:tracePt t="7061" x="2938463" y="3700463"/>
          <p14:tracePt t="7084" x="2938463" y="3709988"/>
          <p14:tracePt t="7112" x="2928938" y="3709988"/>
          <p14:tracePt t="7146" x="2928938" y="3719513"/>
          <p14:tracePt t="7177" x="2909888" y="3748088"/>
          <p14:tracePt t="7195" x="2900363" y="3757613"/>
          <p14:tracePt t="7211" x="2881313" y="3786188"/>
          <p14:tracePt t="7229" x="2867025" y="3795713"/>
          <p14:tracePt t="7244" x="2867025" y="3805238"/>
          <p14:tracePt t="7279" x="2857500" y="3814763"/>
          <p14:tracePt t="7294" x="2857500" y="3824288"/>
          <p14:tracePt t="7343" x="2847975" y="3824288"/>
          <p14:tracePt t="7377" x="2847975" y="3833813"/>
          <p14:tracePt t="7393" x="2838450" y="3843338"/>
          <p14:tracePt t="7410" x="2828925" y="3852863"/>
          <p14:tracePt t="7427" x="2800350" y="3881438"/>
          <p14:tracePt t="7444" x="2800350" y="3900488"/>
          <p14:tracePt t="7461" x="2790825" y="3900488"/>
          <p14:tracePt t="7478" x="2781300" y="3919538"/>
          <p14:tracePt t="7495" x="2771775" y="3929063"/>
          <p14:tracePt t="7512" x="2771775" y="3938588"/>
          <p14:tracePt t="7608" x="2762250" y="3938588"/>
          <p14:tracePt t="7627" x="2762250" y="395287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4E118CD-55B6-F89E-1BB4-756F67426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3721100" cy="3695700"/>
          </a:xfr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12A711B-AA6D-23C9-DE3C-690A93F7C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897" y="2498036"/>
            <a:ext cx="8099266" cy="4359964"/>
          </a:xfrm>
          <a:prstGeom prst="rect">
            <a:avLst/>
          </a:prstGeom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479C88E3-1919-A9DB-1F8E-4D53763780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58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13"/>
    </mc:Choice>
    <mc:Fallback>
      <p:transition spd="slow" advTm="22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13" x="2762250" y="3952875"/>
          <p14:tracePt t="1928" x="2762250" y="3971925"/>
          <p14:tracePt t="1936" x="2762250" y="3981450"/>
          <p14:tracePt t="1983" x="2762250" y="3990975"/>
          <p14:tracePt t="1999" x="2752725" y="3990975"/>
          <p14:tracePt t="2198" x="2762250" y="3990975"/>
          <p14:tracePt t="2215" x="2771775" y="3990975"/>
          <p14:tracePt t="2232" x="2790825" y="3981450"/>
          <p14:tracePt t="2248" x="2828925" y="3981450"/>
          <p14:tracePt t="2264" x="2919413" y="3971925"/>
          <p14:tracePt t="2281" x="3052763" y="3952875"/>
          <p14:tracePt t="2299" x="3186113" y="3919538"/>
          <p14:tracePt t="2315" x="3371850" y="3890963"/>
          <p14:tracePt t="2332" x="3567113" y="3843338"/>
          <p14:tracePt t="2349" x="3709988" y="3814763"/>
          <p14:tracePt t="2366" x="3871913" y="3748088"/>
          <p14:tracePt t="2383" x="4048125" y="3671888"/>
          <p14:tracePt t="2400" x="4281488" y="3562350"/>
          <p14:tracePt t="2416" x="4405313" y="3505200"/>
          <p14:tracePt t="2433" x="4519613" y="3438525"/>
          <p14:tracePt t="2450" x="4600575" y="3381375"/>
          <p14:tracePt t="2467" x="4676775" y="3324225"/>
          <p14:tracePt t="2483" x="4733925" y="3276600"/>
          <p14:tracePt t="2500" x="4800600" y="3224213"/>
          <p14:tracePt t="2516" x="4848225" y="3186113"/>
          <p14:tracePt t="2533" x="4919663" y="3148013"/>
          <p14:tracePt t="2550" x="4957763" y="3109913"/>
          <p14:tracePt t="2568" x="4995863" y="3081338"/>
          <p14:tracePt t="2583" x="5033963" y="3052763"/>
          <p14:tracePt t="2616" x="5043488" y="3033713"/>
          <p14:tracePt t="2632" x="5053013" y="3024188"/>
          <p14:tracePt t="2666" x="5091113" y="3005138"/>
          <p14:tracePt t="2684" x="5100638" y="2986088"/>
          <p14:tracePt t="2716" x="5100638" y="2976563"/>
          <p14:tracePt t="2736" x="5110163" y="2976563"/>
          <p14:tracePt t="2770" x="5119688" y="2967038"/>
          <p14:tracePt t="2801" x="5119688" y="2957513"/>
          <p14:tracePt t="2815" x="5129213" y="2957513"/>
          <p14:tracePt t="2835" x="5129213" y="2947988"/>
          <p14:tracePt t="2867" x="5138738" y="2947988"/>
          <p14:tracePt t="2916" x="5129213" y="2947988"/>
          <p14:tracePt t="2949" x="5129213" y="2957513"/>
          <p14:tracePt t="3092" x="5119688" y="2957513"/>
          <p14:tracePt t="3100" x="5119688" y="2947988"/>
          <p14:tracePt t="3115" x="5110163" y="2938463"/>
          <p14:tracePt t="3149" x="5110163" y="2928938"/>
          <p14:tracePt t="3199" x="5100638" y="2919413"/>
          <p14:tracePt t="3232" x="5091113" y="2919413"/>
          <p14:tracePt t="3266" x="5081588" y="2919413"/>
          <p14:tracePt t="3282" x="5081588" y="2905125"/>
          <p14:tracePt t="3299" x="5072063" y="2905125"/>
          <p14:tracePt t="3316" x="5072063" y="2895600"/>
          <p14:tracePt t="3333" x="5062538" y="2895600"/>
          <p14:tracePt t="3350" x="5062538" y="2886075"/>
          <p14:tracePt t="3366" x="5053013" y="2886075"/>
          <p14:tracePt t="3406" x="5053013" y="2876550"/>
          <p14:tracePt t="3451" x="5043488" y="2867025"/>
          <p14:tracePt t="3482" x="5043488" y="2857500"/>
          <p14:tracePt t="3515" x="5033963" y="2847975"/>
          <p14:tracePt t="3549" x="5024438" y="2838450"/>
          <p14:tracePt t="3582" x="5024438" y="2828925"/>
          <p14:tracePt t="4222" x="5024438" y="2838450"/>
          <p14:tracePt t="4235" x="5033963" y="2867025"/>
          <p14:tracePt t="4249" x="5053013" y="2905125"/>
          <p14:tracePt t="4265" x="5072063" y="2957513"/>
          <p14:tracePt t="4281" x="5081588" y="2995613"/>
          <p14:tracePt t="4299" x="5119688" y="3081338"/>
          <p14:tracePt t="4316" x="5176838" y="3195638"/>
          <p14:tracePt t="4332" x="5205413" y="3276600"/>
          <p14:tracePt t="4349" x="5243513" y="3362325"/>
          <p14:tracePt t="4365" x="5286375" y="3476625"/>
          <p14:tracePt t="4383" x="5295900" y="3486150"/>
          <p14:tracePt t="4399" x="5314950" y="3614738"/>
          <p14:tracePt t="4416" x="5314950" y="3633788"/>
          <p14:tracePt t="4432" x="5314950" y="3643313"/>
          <p14:tracePt t="4448" x="5324475" y="3633788"/>
          <p14:tracePt t="4468" x="5324475" y="3624263"/>
          <p14:tracePt t="4484" x="5343525" y="3590925"/>
          <p14:tracePt t="4664" x="5334000" y="3590925"/>
          <p14:tracePt t="4682" x="5334000" y="3605213"/>
          <p14:tracePt t="4699" x="5324475" y="3614738"/>
          <p14:tracePt t="4715" x="5276850" y="3652838"/>
          <p14:tracePt t="4732" x="5224463" y="3700463"/>
          <p14:tracePt t="4749" x="5186363" y="3748088"/>
          <p14:tracePt t="4764" x="5157788" y="3767138"/>
          <p14:tracePt t="4783" x="5119688" y="3805238"/>
          <p14:tracePt t="4799" x="5072063" y="3843338"/>
          <p14:tracePt t="4816" x="5024438" y="3871913"/>
          <p14:tracePt t="4833" x="4967288" y="3919538"/>
          <p14:tracePt t="4850" x="4905375" y="3962400"/>
          <p14:tracePt t="4866" x="4857750" y="3990975"/>
          <p14:tracePt t="4883" x="4810125" y="4010025"/>
          <p14:tracePt t="4898" x="4781550" y="4029075"/>
          <p14:tracePt t="4903" x="4733925" y="4057650"/>
          <p14:tracePt t="4920" x="4724400" y="4057650"/>
          <p14:tracePt t="4933" x="4705350" y="4067175"/>
          <p14:tracePt t="4950" x="4686300" y="4076700"/>
          <p14:tracePt t="4967" x="4657725" y="4095750"/>
          <p14:tracePt t="4982" x="4629150" y="4105275"/>
          <p14:tracePt t="4999" x="4600575" y="4124325"/>
          <p14:tracePt t="5017" x="4557713" y="4133850"/>
          <p14:tracePt t="5035" x="4519613" y="4152900"/>
          <p14:tracePt t="5051" x="4462463" y="4171950"/>
          <p14:tracePt t="5068" x="4452938" y="4181475"/>
          <p14:tracePt t="5084" x="4443413" y="4181475"/>
          <p14:tracePt t="5102" x="4424363" y="4191000"/>
          <p14:tracePt t="5134" x="4414838" y="4191000"/>
          <p14:tracePt t="5149" x="4414838" y="4200525"/>
          <p14:tracePt t="5212" x="4405313" y="4200525"/>
          <p14:tracePt t="5275" x="4405313" y="4191000"/>
          <p14:tracePt t="5308" x="4395788" y="4191000"/>
          <p14:tracePt t="5349" x="4386263" y="4191000"/>
          <p14:tracePt t="5469" x="4395788" y="4181475"/>
          <p14:tracePt t="5498" x="4405313" y="4181475"/>
          <p14:tracePt t="5549" x="4414838" y="4171950"/>
          <p14:tracePt t="5565" x="4424363" y="4171950"/>
          <p14:tracePt t="5582" x="4433888" y="4162425"/>
          <p14:tracePt t="5599" x="4452938" y="4152900"/>
          <p14:tracePt t="5615" x="4462463" y="4152900"/>
          <p14:tracePt t="5633" x="4471988" y="4143375"/>
          <p14:tracePt t="5650" x="4481513" y="4143375"/>
          <p14:tracePt t="5684" x="4481513" y="4133850"/>
          <p14:tracePt t="5748" x="4491038" y="4133850"/>
          <p14:tracePt t="5756" x="4491038" y="4124325"/>
          <p14:tracePt t="5798" x="4500563" y="4124325"/>
          <p14:tracePt t="5815" x="4500563" y="4114800"/>
          <p14:tracePt t="5832" x="4510088" y="4114800"/>
          <p14:tracePt t="5849" x="4510088" y="4105275"/>
          <p14:tracePt t="5916" x="4519613" y="4095750"/>
          <p14:tracePt t="6022" x="4529138" y="4086225"/>
          <p14:tracePt t="6137" x="4529138" y="4076700"/>
          <p14:tracePt t="6162" x="4538663" y="4076700"/>
          <p14:tracePt t="6198" x="4538663" y="4067175"/>
          <p14:tracePt t="6232" x="4548188" y="4067175"/>
          <p14:tracePt t="6249" x="4548188" y="4057650"/>
          <p14:tracePt t="6265" x="4557713" y="4048125"/>
          <p14:tracePt t="6283" x="4567238" y="4038600"/>
          <p14:tracePt t="6315" x="4567238" y="4029075"/>
          <p14:tracePt t="6333" x="4567238" y="4019550"/>
          <p14:tracePt t="6366" x="4567238" y="4010025"/>
          <p14:tracePt t="6405" x="4567238" y="4000500"/>
          <p14:tracePt t="6469" x="4557713" y="4000500"/>
          <p14:tracePt t="6541" x="4548188" y="4000500"/>
          <p14:tracePt t="6573" x="4538663" y="4000500"/>
          <p14:tracePt t="6605" x="4529138" y="4000500"/>
          <p14:tracePt t="6645" x="4519613" y="4000500"/>
          <p14:tracePt t="6683" x="4510088" y="4000500"/>
          <p14:tracePt t="6716" x="4500563" y="4000500"/>
          <p14:tracePt t="6733" x="4500563" y="4010025"/>
          <p14:tracePt t="6749" x="4491038" y="4010025"/>
          <p14:tracePt t="6784" x="4481513" y="4010025"/>
          <p14:tracePt t="6799" x="4471988" y="4019550"/>
          <p14:tracePt t="6816" x="4471988" y="4029075"/>
          <p14:tracePt t="6820" x="4471988" y="4038600"/>
          <p14:tracePt t="6852" x="4471988" y="4048125"/>
          <p14:tracePt t="6899" x="4471988" y="4057650"/>
          <p14:tracePt t="6933" x="4471988" y="4067175"/>
          <p14:tracePt t="6949" x="4481513" y="4067175"/>
          <p14:tracePt t="6966" x="4481513" y="4076700"/>
          <p14:tracePt t="7002" x="4491038" y="4076700"/>
          <p14:tracePt t="7016" x="4500563" y="4076700"/>
          <p14:tracePt t="7033" x="4500563" y="4086225"/>
          <p14:tracePt t="7050" x="4510088" y="4086225"/>
          <p14:tracePt t="7085" x="4519613" y="4086225"/>
          <p14:tracePt t="7099" x="4529138" y="4086225"/>
          <p14:tracePt t="7120" x="4538663" y="4086225"/>
          <p14:tracePt t="7183" x="4548188" y="4095750"/>
          <p14:tracePt t="7201" x="4557713" y="4095750"/>
          <p14:tracePt t="7235" x="4567238" y="4095750"/>
          <p14:tracePt t="7274" x="4581525" y="4095750"/>
          <p14:tracePt t="7323" x="4581525" y="4086225"/>
          <p14:tracePt t="7332" x="4591050" y="4086225"/>
          <p14:tracePt t="7383" x="4600575" y="4086225"/>
          <p14:tracePt t="7387" x="4600575" y="4076700"/>
          <p14:tracePt t="7432" x="4610100" y="4067175"/>
          <p14:tracePt t="7465" x="4610100" y="4057650"/>
          <p14:tracePt t="7499" x="4610100" y="4048125"/>
          <p14:tracePt t="7516" x="4619625" y="4048125"/>
          <p14:tracePt t="7533" x="4619625" y="4038600"/>
          <p14:tracePt t="7566" x="4619625" y="4029075"/>
          <p14:tracePt t="7615" x="4619625" y="4019550"/>
          <p14:tracePt t="7637" x="4619625" y="4010025"/>
          <p14:tracePt t="7669" x="4610100" y="4000500"/>
          <p14:tracePt t="7717" x="4610100" y="3990975"/>
          <p14:tracePt t="7749" x="4610100" y="3981450"/>
          <p14:tracePt t="7765" x="4600575" y="3981450"/>
          <p14:tracePt t="7815" x="4600575" y="3971925"/>
          <p14:tracePt t="7833" x="4591050" y="3971925"/>
          <p14:tracePt t="7865" x="4581525" y="3971925"/>
          <p14:tracePt t="7900" x="4557713" y="3971925"/>
          <p14:tracePt t="7916" x="4548188" y="3971925"/>
          <p14:tracePt t="7933" x="4538663" y="3971925"/>
          <p14:tracePt t="7965" x="4529138" y="3971925"/>
          <p14:tracePt t="7984" x="4510088" y="3971925"/>
          <p14:tracePt t="8000" x="4500563" y="3981450"/>
          <p14:tracePt t="8034" x="4491038" y="3990975"/>
          <p14:tracePt t="8067" x="4481513" y="4000500"/>
          <p14:tracePt t="8084" x="4471988" y="4000500"/>
          <p14:tracePt t="8117" x="4471988" y="4010025"/>
          <p14:tracePt t="8134" x="4462463" y="4019550"/>
          <p14:tracePt t="8167" x="4462463" y="4029075"/>
          <p14:tracePt t="8183" x="4462463" y="4038600"/>
          <p14:tracePt t="8186" x="4452938" y="4038600"/>
          <p14:tracePt t="8203" x="4452938" y="4048125"/>
          <p14:tracePt t="8257" x="4452938" y="4057650"/>
          <p14:tracePt t="8292" x="4462463" y="4057650"/>
          <p14:tracePt t="8306" x="4462463" y="4067175"/>
          <p14:tracePt t="8353" x="4462463" y="4076700"/>
          <p14:tracePt t="8370" x="4471988" y="4076700"/>
          <p14:tracePt t="8399" x="4471988" y="4086225"/>
          <p14:tracePt t="8428" x="4481513" y="4086225"/>
          <p14:tracePt t="8476" x="4491038" y="4086225"/>
          <p14:tracePt t="8516" x="4500563" y="4086225"/>
          <p14:tracePt t="8539" x="4510088" y="4086225"/>
          <p14:tracePt t="8741" x="4510088" y="4095750"/>
          <p14:tracePt t="8773" x="4510088" y="4105275"/>
          <p14:tracePt t="8798" x="4510088" y="4114800"/>
          <p14:tracePt t="8815" x="4510088" y="4124325"/>
          <p14:tracePt t="8831" x="4510088" y="4133850"/>
          <p14:tracePt t="8848" x="4510088" y="4143375"/>
          <p14:tracePt t="8865" x="4510088" y="4162425"/>
          <p14:tracePt t="8882" x="4510088" y="4181475"/>
          <p14:tracePt t="8915" x="4510088" y="4191000"/>
          <p14:tracePt t="8933" x="4510088" y="4200525"/>
          <p14:tracePt t="8950" x="4510088" y="4210050"/>
          <p14:tracePt t="9059" x="4510088" y="4219575"/>
          <p14:tracePt t="9099" x="4519613" y="4229100"/>
          <p14:tracePt t="9425" x="4519613" y="4238625"/>
          <p14:tracePt t="9465" x="4519613" y="4248150"/>
          <p14:tracePt t="9750" x="4519613" y="4257675"/>
          <p14:tracePt t="9766" x="4519613" y="4267200"/>
          <p14:tracePt t="9799" x="4510088" y="4276725"/>
          <p14:tracePt t="9815" x="4510088" y="4300538"/>
          <p14:tracePt t="9832" x="4500563" y="4310063"/>
          <p14:tracePt t="9849" x="4500563" y="4329113"/>
          <p14:tracePt t="9866" x="4500563" y="4338638"/>
          <p14:tracePt t="9881" x="4500563" y="4348163"/>
          <p14:tracePt t="9899" x="4500563" y="4357688"/>
          <p14:tracePt t="9933" x="4500563" y="4367213"/>
          <p14:tracePt t="9950" x="4500563" y="4376738"/>
          <p14:tracePt t="9983" x="4500563" y="4386263"/>
          <p14:tracePt t="9998" x="4500563" y="4395788"/>
          <p14:tracePt t="10018" x="4510088" y="4405313"/>
          <p14:tracePt t="10068" x="4510088" y="4414838"/>
          <p14:tracePt t="10084" x="4510088" y="4424363"/>
          <p14:tracePt t="10101" x="4510088" y="4443413"/>
          <p14:tracePt t="10116" x="4529138" y="4510088"/>
          <p14:tracePt t="10136" x="4529138" y="4519613"/>
          <p14:tracePt t="10150" x="4529138" y="4605338"/>
          <p14:tracePt t="10167" x="4529138" y="4614863"/>
          <p14:tracePt t="10184" x="4538663" y="4648200"/>
          <p14:tracePt t="10202" x="4538663" y="4676775"/>
          <p14:tracePt t="10216" x="4548188" y="4695825"/>
          <p14:tracePt t="10235" x="4548188" y="4714875"/>
          <p14:tracePt t="10250" x="4557713" y="4724400"/>
          <p14:tracePt t="10267" x="4557713" y="4733925"/>
          <p14:tracePt t="10284" x="4557713" y="4743450"/>
          <p14:tracePt t="10319" x="4557713" y="4752975"/>
          <p14:tracePt t="10381" x="4557713" y="4762500"/>
          <p14:tracePt t="10405" x="4567238" y="4762500"/>
          <p14:tracePt t="10431" x="4567238" y="4772025"/>
          <p14:tracePt t="10467" x="4567238" y="4781550"/>
          <p14:tracePt t="10498" x="4567238" y="4791075"/>
          <p14:tracePt t="10532" x="4567238" y="4800600"/>
          <p14:tracePt t="10822" x="4567238" y="4810125"/>
          <p14:tracePt t="11005" x="4557713" y="4810125"/>
          <p14:tracePt t="11029" x="4548188" y="4810125"/>
          <p14:tracePt t="11047" x="4548188" y="4800600"/>
          <p14:tracePt t="11083" x="4548188" y="4791075"/>
          <p14:tracePt t="11585" x="4538663" y="4791075"/>
          <p14:tracePt t="11593" x="4538663" y="4800600"/>
          <p14:tracePt t="11689" x="4538663" y="4791075"/>
          <p14:tracePt t="11852" x="4538663" y="4781550"/>
          <p14:tracePt t="13004" x="4538663" y="4772025"/>
          <p14:tracePt t="13012" x="4538663" y="4743450"/>
          <p14:tracePt t="13020" x="4538663" y="4724400"/>
          <p14:tracePt t="13031" x="4538663" y="4714875"/>
          <p14:tracePt t="13050" x="4538663" y="4695825"/>
          <p14:tracePt t="13066" x="4538663" y="4676775"/>
          <p14:tracePt t="13083" x="4538663" y="4657725"/>
          <p14:tracePt t="13100" x="4538663" y="4624388"/>
          <p14:tracePt t="13116" x="4538663" y="4605338"/>
          <p14:tracePt t="13134" x="4538663" y="4595813"/>
          <p14:tracePt t="13149" x="4538663" y="4567238"/>
          <p14:tracePt t="13166" x="4538663" y="4548188"/>
          <p14:tracePt t="13184" x="4538663" y="4538663"/>
          <p14:tracePt t="13200" x="4538663" y="4529138"/>
          <p14:tracePt t="13216" x="4529138" y="4519613"/>
          <p14:tracePt t="13249" x="4529138" y="4510088"/>
          <p14:tracePt t="13284" x="4529138" y="4500563"/>
          <p14:tracePt t="13316" x="4529138" y="4491038"/>
          <p14:tracePt t="13358" x="4538663" y="4491038"/>
          <p14:tracePt t="13403" x="4538663" y="4481513"/>
          <p14:tracePt t="13612" x="4538663" y="4471988"/>
          <p14:tracePt t="13643" x="4538663" y="4462463"/>
          <p14:tracePt t="13669" x="4538663" y="4452938"/>
          <p14:tracePt t="13698" x="4538663" y="4443413"/>
          <p14:tracePt t="13734" x="4538663" y="4433888"/>
          <p14:tracePt t="13766" x="4538663" y="4424363"/>
          <p14:tracePt t="13799" x="4538663" y="4414838"/>
          <p14:tracePt t="13848" x="4538663" y="4405313"/>
          <p14:tracePt t="13866" x="4538663" y="4395788"/>
          <p14:tracePt t="13915" x="4538663" y="4386263"/>
          <p14:tracePt t="13934" x="4538663" y="4376738"/>
          <p14:tracePt t="13968" x="4538663" y="4367213"/>
          <p14:tracePt t="13984" x="4548188" y="4367213"/>
          <p14:tracePt t="14017" x="4548188" y="4357688"/>
          <p14:tracePt t="14051" x="4557713" y="4348163"/>
          <p14:tracePt t="14067" x="4557713" y="4338638"/>
          <p14:tracePt t="14083" x="4567238" y="4338638"/>
          <p14:tracePt t="14085" x="4567238" y="4329113"/>
          <p14:tracePt t="14285" x="4567238" y="4338638"/>
          <p14:tracePt t="14302" x="4567238" y="4348163"/>
          <p14:tracePt t="14316" x="4567238" y="4357688"/>
          <p14:tracePt t="14334" x="4557713" y="4376738"/>
          <p14:tracePt t="14349" x="4557713" y="4395788"/>
          <p14:tracePt t="14366" x="4548188" y="4433888"/>
          <p14:tracePt t="14383" x="4548188" y="4491038"/>
          <p14:tracePt t="14399" x="4548188" y="4538663"/>
          <p14:tracePt t="14415" x="4538663" y="4605338"/>
          <p14:tracePt t="14433" x="4538663" y="4657725"/>
          <p14:tracePt t="14449" x="4538663" y="4695825"/>
          <p14:tracePt t="14466" x="4538663" y="4724400"/>
          <p14:tracePt t="14482" x="4538663" y="4752975"/>
          <p14:tracePt t="14499" x="4538663" y="4762500"/>
          <p14:tracePt t="14516" x="4538663" y="4781550"/>
          <p14:tracePt t="14532" x="4538663" y="4791075"/>
          <p14:tracePt t="14550" x="4548188" y="4791075"/>
          <p14:tracePt t="14568" x="4548188" y="4800600"/>
          <p14:tracePt t="14584" x="4548188" y="4810125"/>
          <p14:tracePt t="14602" x="4548188" y="4819650"/>
          <p14:tracePt t="14618" x="4548188" y="4829175"/>
          <p14:tracePt t="14634" x="4548188" y="4838700"/>
          <p14:tracePt t="14650" x="4548188" y="4848225"/>
          <p14:tracePt t="14668" x="4548188" y="4867275"/>
          <p14:tracePt t="14702" x="4548188" y="4876800"/>
          <p14:tracePt t="14717" x="4548188" y="4886325"/>
          <p14:tracePt t="14734" x="4548188" y="4895850"/>
          <p14:tracePt t="14766" x="4548188" y="4905375"/>
          <p14:tracePt t="14800" x="4548188" y="4914900"/>
          <p14:tracePt t="14852" x="4548188" y="4924425"/>
          <p14:tracePt t="14882" x="4538663" y="4924425"/>
          <p14:tracePt t="14905" x="4538663" y="4933950"/>
          <p14:tracePt t="14969" x="4538663" y="4943475"/>
          <p14:tracePt t="15019" x="4538663" y="4953000"/>
          <p14:tracePt t="15160" x="4538663" y="4943475"/>
          <p14:tracePt t="15215" x="4538663" y="4933950"/>
          <p14:tracePt t="15331" x="4510088" y="4943475"/>
          <p14:tracePt t="15350" x="4510088" y="4953000"/>
          <p14:tracePt t="15676" x="4510088" y="4943475"/>
          <p14:tracePt t="15724" x="4510088" y="4933950"/>
          <p14:tracePt t="15766" x="4510088" y="4924425"/>
          <p14:tracePt t="15827" x="4510088" y="4914900"/>
          <p14:tracePt t="15853" x="4519613" y="4914900"/>
          <p14:tracePt t="15909" x="4519613" y="4905375"/>
          <p14:tracePt t="16005" x="4529138" y="4905375"/>
          <p14:tracePt t="16078" x="4529138" y="4895850"/>
          <p14:tracePt t="16402" x="4529138" y="4905375"/>
          <p14:tracePt t="16425" x="4538663" y="4905375"/>
          <p14:tracePt t="16434" x="4538663" y="4914900"/>
          <p14:tracePt t="16449" x="4538663" y="4924425"/>
          <p14:tracePt t="16483" x="4538663" y="4933950"/>
          <p14:tracePt t="16798" x="4538663" y="4924425"/>
          <p14:tracePt t="16815" x="4538663" y="4914900"/>
          <p14:tracePt t="16850" x="4548188" y="4914900"/>
          <p14:tracePt t="16866" x="4567238" y="4905375"/>
          <p14:tracePt t="16883" x="4610100" y="4895850"/>
          <p14:tracePt t="16899" x="4705350" y="4895850"/>
          <p14:tracePt t="16916" x="4857750" y="4895850"/>
          <p14:tracePt t="16932" x="5062538" y="4876800"/>
          <p14:tracePt t="16951" x="5343525" y="4848225"/>
          <p14:tracePt t="16966" x="5672138" y="4791075"/>
          <p14:tracePt t="16983" x="5972175" y="4752975"/>
          <p14:tracePt t="17000" x="6348413" y="4705350"/>
          <p14:tracePt t="17016" x="6724650" y="4667250"/>
          <p14:tracePt t="17032" x="7043738" y="4624388"/>
          <p14:tracePt t="17050" x="7400925" y="4576763"/>
          <p14:tracePt t="17068" x="7758113" y="4519613"/>
          <p14:tracePt t="17083" x="8039100" y="4452938"/>
          <p14:tracePt t="17101" x="8329613" y="4395788"/>
          <p14:tracePt t="17117" x="8658225" y="4310063"/>
          <p14:tracePt t="17135" x="8839200" y="4257675"/>
          <p14:tracePt t="17151" x="8996363" y="4210050"/>
          <p14:tracePt t="17169" x="9139238" y="4171950"/>
          <p14:tracePt t="17184" x="9272588" y="4133850"/>
          <p14:tracePt t="17202" x="9382125" y="4105275"/>
          <p14:tracePt t="17219" x="9467850" y="4067175"/>
          <p14:tracePt t="17235" x="9572625" y="4038600"/>
          <p14:tracePt t="17251" x="9663113" y="4000500"/>
          <p14:tracePt t="17266" x="9729788" y="3981450"/>
          <p14:tracePt t="17285" x="9805988" y="3952875"/>
          <p14:tracePt t="17302" x="9882188" y="3929063"/>
          <p14:tracePt t="17317" x="10020300" y="3881438"/>
          <p14:tracePt t="17334" x="10134600" y="3852863"/>
          <p14:tracePt t="17352" x="10277475" y="3805238"/>
          <p14:tracePt t="17368" x="10425113" y="3757613"/>
          <p14:tracePt t="17386" x="10482263" y="3738563"/>
          <p14:tracePt t="17402" x="10567988" y="3690938"/>
          <p14:tracePt t="17418" x="10644188" y="3662363"/>
          <p14:tracePt t="17435" x="10753725" y="3624263"/>
          <p14:tracePt t="17450" x="10839450" y="3590925"/>
          <p14:tracePt t="17467" x="10972800" y="3552825"/>
          <p14:tracePt t="17485" x="11063288" y="3524250"/>
          <p14:tracePt t="17501" x="11120438" y="3505200"/>
          <p14:tracePt t="17517" x="11168063" y="3486150"/>
          <p14:tracePt t="17533" x="11272838" y="3457575"/>
          <p14:tracePt t="17550" x="11372850" y="3419475"/>
          <p14:tracePt t="17570" x="11458575" y="3381375"/>
          <p14:tracePt t="17584" x="11563350" y="3324225"/>
          <p14:tracePt t="17600" x="11582400" y="3314700"/>
          <p14:tracePt t="17618" x="11610975" y="3295650"/>
          <p14:tracePt t="17636" x="11668125" y="3267075"/>
          <p14:tracePt t="17650" x="11710988" y="3243263"/>
          <p14:tracePt t="17672" x="11787188" y="3205163"/>
          <p14:tracePt t="17681" x="11844338" y="3176588"/>
          <p14:tracePt t="17702" x="11891963" y="3148013"/>
          <p14:tracePt t="17718" x="11949113" y="3119438"/>
          <p14:tracePt t="17734" x="11987213" y="3100388"/>
          <p14:tracePt t="17752" x="12030075" y="3062288"/>
          <p14:tracePt t="17767" x="12115800" y="2986088"/>
          <p14:tracePt t="18077" x="12106275" y="2847975"/>
          <p14:tracePt t="18085" x="12049125" y="2905125"/>
          <p14:tracePt t="18105" x="12006263" y="2928938"/>
          <p14:tracePt t="18118" x="11891963" y="3109913"/>
          <p14:tracePt t="18133" x="11853863" y="3224213"/>
          <p14:tracePt t="18149" x="11825288" y="3390900"/>
          <p14:tracePt t="18166" x="11815763" y="3429000"/>
          <p14:tracePt t="18185" x="11815763" y="3571875"/>
          <p14:tracePt t="18201" x="11815763" y="3738563"/>
          <p14:tracePt t="18217" x="11815763" y="3833813"/>
          <p14:tracePt t="18237" x="11796713" y="3890963"/>
          <p14:tracePt t="18250" x="11787188" y="3962400"/>
          <p14:tracePt t="18268" x="11777663" y="4010025"/>
          <p14:tracePt t="18285" x="11768138" y="4057650"/>
          <p14:tracePt t="18303" x="11768138" y="4086225"/>
          <p14:tracePt t="18317" x="11758613" y="4114800"/>
          <p14:tracePt t="18334" x="11749088" y="4162425"/>
          <p14:tracePt t="18350" x="11739563" y="4171950"/>
          <p14:tracePt t="18368" x="11739563" y="4210050"/>
          <p14:tracePt t="18384" x="11739563" y="4219575"/>
          <p14:tracePt t="18420" x="11739563" y="4229100"/>
          <p14:tracePt t="18477" x="11749088" y="4229100"/>
          <p14:tracePt t="18525" x="11749088" y="4238625"/>
          <p14:tracePt t="18539" x="11758613" y="4238625"/>
          <p14:tracePt t="18582" x="11758613" y="4248150"/>
          <p14:tracePt t="18613" x="11768138" y="4248150"/>
          <p14:tracePt t="18666" x="11777663" y="4248150"/>
          <p14:tracePt t="18683" x="11787188" y="4248150"/>
          <p14:tracePt t="18716" x="11796713" y="4248150"/>
          <p14:tracePt t="18733" x="11815763" y="4238625"/>
          <p14:tracePt t="18749" x="11825288" y="4229100"/>
          <p14:tracePt t="18766" x="11834813" y="4229100"/>
          <p14:tracePt t="18876" x="11844338" y="4229100"/>
          <p14:tracePt t="18915" x="11844338" y="4238625"/>
          <p14:tracePt t="18963" x="11853863" y="4238625"/>
          <p14:tracePt t="19317" x="11844338" y="4238625"/>
          <p14:tracePt t="19350" x="11834813" y="4238625"/>
          <p14:tracePt t="19374" x="11834813" y="4229100"/>
          <p14:tracePt t="20548" x="11834813" y="4238625"/>
          <p14:tracePt t="20579" x="11844338" y="4238625"/>
          <p14:tracePt t="20739" x="11844338" y="4248150"/>
          <p14:tracePt t="20750" x="11834813" y="4267200"/>
          <p14:tracePt t="20766" x="11834813" y="4291013"/>
          <p14:tracePt t="20783" x="11825288" y="4310063"/>
          <p14:tracePt t="20799" x="11806238" y="4376738"/>
          <p14:tracePt t="20816" x="11796713" y="4433888"/>
          <p14:tracePt t="20833" x="11796713" y="4500563"/>
          <p14:tracePt t="20836" x="11796713" y="4557713"/>
          <p14:tracePt t="20849" x="11796713" y="4595813"/>
          <p14:tracePt t="20865" x="11796713" y="4624388"/>
          <p14:tracePt t="20882" x="11796713" y="4657725"/>
          <p14:tracePt t="20899" x="11796713" y="4686300"/>
          <p14:tracePt t="20917" x="11796713" y="4714875"/>
          <p14:tracePt t="20933" x="11796713" y="4772025"/>
          <p14:tracePt t="20950" x="11796713" y="4781550"/>
          <p14:tracePt t="20967" x="11796713" y="4800600"/>
          <p14:tracePt t="20983" x="11796713" y="4829175"/>
          <p14:tracePt t="21001" x="11796713" y="4838700"/>
          <p14:tracePt t="21017" x="11796713" y="4848225"/>
          <p14:tracePt t="21036" x="11796713" y="4857750"/>
          <p14:tracePt t="21068" x="11796713" y="4867275"/>
          <p14:tracePt t="21083" x="11796713" y="4876800"/>
          <p14:tracePt t="21118" x="11806238" y="4886325"/>
          <p14:tracePt t="21151" x="11806238" y="4914900"/>
          <p14:tracePt t="21166" x="11806238" y="4933950"/>
          <p14:tracePt t="21186" x="11806238" y="4943475"/>
          <p14:tracePt t="21201" x="11806238" y="4953000"/>
          <p14:tracePt t="21221" x="11806238" y="4962525"/>
          <p14:tracePt t="21233" x="11806238" y="4976813"/>
          <p14:tracePt t="21268" x="11815763" y="4986338"/>
          <p14:tracePt t="21283" x="11815763" y="4995863"/>
          <p14:tracePt t="21301" x="11815763" y="5005388"/>
          <p14:tracePt t="21317" x="11815763" y="5014913"/>
          <p14:tracePt t="21370" x="11815763" y="5024438"/>
          <p14:tracePt t="21409" x="11815763" y="5033963"/>
          <p14:tracePt t="21493" x="11815763" y="5043488"/>
          <p14:tracePt t="21631" x="11815763" y="5033963"/>
          <p14:tracePt t="21666" x="11825288" y="5024438"/>
          <p14:tracePt t="21699" x="11825288" y="5014913"/>
          <p14:tracePt t="21716" x="11834813" y="4995863"/>
          <p14:tracePt t="21733" x="11834813" y="4986338"/>
          <p14:tracePt t="21750" x="11844338" y="4976813"/>
          <p14:tracePt t="21784" x="11844338" y="4962525"/>
          <p14:tracePt t="22271" x="11853863" y="4953000"/>
          <p14:tracePt t="22287" x="11853863" y="494347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5B8EB-6753-96C6-76E7-B1E459A0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94BE28E-85F9-2724-C006-B6E61ED63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358" y="129208"/>
            <a:ext cx="12073283" cy="6599583"/>
          </a:xfrm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54E29243-D03F-EC76-474C-780E962127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83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08"/>
    </mc:Choice>
    <mc:Fallback>
      <p:transition spd="slow" advTm="15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59" x="11853863" y="4943475"/>
          <p14:tracePt t="966" x="11844338" y="4943475"/>
          <p14:tracePt t="975" x="11787188" y="4943475"/>
          <p14:tracePt t="992" x="11720513" y="4933950"/>
          <p14:tracePt t="1009" x="11610975" y="4914900"/>
          <p14:tracePt t="1025" x="11382375" y="4867275"/>
          <p14:tracePt t="1042" x="11053763" y="4781550"/>
          <p14:tracePt t="1058" x="10634663" y="4657725"/>
          <p14:tracePt t="1076" x="9986963" y="4462463"/>
          <p14:tracePt t="1092" x="9458325" y="4267200"/>
          <p14:tracePt t="1110" x="8491538" y="3929063"/>
          <p14:tracePt t="1127" x="7158038" y="3543300"/>
          <p14:tracePt t="1144" x="6453188" y="3390900"/>
          <p14:tracePt t="1160" x="5634038" y="3243263"/>
          <p14:tracePt t="1177" x="5233988" y="3176588"/>
          <p14:tracePt t="1194" x="4886325" y="3100388"/>
          <p14:tracePt t="1210" x="4676775" y="3062288"/>
          <p14:tracePt t="1227" x="4529138" y="3043238"/>
          <p14:tracePt t="1243" x="4500563" y="3033713"/>
          <p14:tracePt t="1571" x="4481513" y="3024188"/>
          <p14:tracePt t="1579" x="4471988" y="3014663"/>
          <p14:tracePt t="1592" x="4443413" y="3005138"/>
          <p14:tracePt t="1610" x="4414838" y="2986088"/>
          <p14:tracePt t="1626" x="4348163" y="2957513"/>
          <p14:tracePt t="1644" x="4262438" y="2905125"/>
          <p14:tracePt t="1660" x="4162425" y="2857500"/>
          <p14:tracePt t="1676" x="4067175" y="2809875"/>
          <p14:tracePt t="1692" x="3890963" y="2705100"/>
          <p14:tracePt t="1709" x="3681413" y="2581275"/>
          <p14:tracePt t="1726" x="3409950" y="2376488"/>
          <p14:tracePt t="1742" x="3090863" y="2124075"/>
          <p14:tracePt t="1760" x="2762250" y="1881188"/>
          <p14:tracePt t="1777" x="2357438" y="1614488"/>
          <p14:tracePt t="1793" x="1924050" y="1276350"/>
          <p14:tracePt t="1811" x="1538288" y="976313"/>
          <p14:tracePt t="1827" x="1119188" y="704850"/>
          <p14:tracePt t="1845" x="1033463" y="638175"/>
          <p14:tracePt t="1878" x="1023938" y="638175"/>
          <p14:tracePt t="2069" x="1023938" y="628650"/>
          <p14:tracePt t="2325" x="1033463" y="628650"/>
          <p14:tracePt t="2331" x="1042988" y="628650"/>
          <p14:tracePt t="2342" x="1052513" y="628650"/>
          <p14:tracePt t="2360" x="1062038" y="628650"/>
          <p14:tracePt t="2376" x="1071563" y="628650"/>
          <p14:tracePt t="2392" x="1100138" y="628650"/>
          <p14:tracePt t="2408" x="1128713" y="638175"/>
          <p14:tracePt t="2426" x="1190625" y="647700"/>
          <p14:tracePt t="2444" x="1228725" y="657225"/>
          <p14:tracePt t="2460" x="1276350" y="676275"/>
          <p14:tracePt t="2477" x="1285875" y="676275"/>
          <p14:tracePt t="2494" x="1295400" y="685800"/>
          <p14:tracePt t="2527" x="1304925" y="685800"/>
          <p14:tracePt t="2576" x="1314450" y="695325"/>
          <p14:tracePt t="2594" x="1323975" y="704850"/>
          <p14:tracePt t="2610" x="1333500" y="714375"/>
          <p14:tracePt t="2628" x="1343025" y="723900"/>
          <p14:tracePt t="2645" x="1381125" y="742950"/>
          <p14:tracePt t="2661" x="1400175" y="752475"/>
          <p14:tracePt t="2679" x="1428750" y="771525"/>
          <p14:tracePt t="2694" x="1447800" y="771525"/>
          <p14:tracePt t="2711" x="1466850" y="781050"/>
          <p14:tracePt t="2727" x="1476375" y="781050"/>
          <p14:tracePt t="2745" x="1514475" y="781050"/>
          <p14:tracePt t="2762" x="1538288" y="781050"/>
          <p14:tracePt t="2777" x="1585913" y="781050"/>
          <p14:tracePt t="2795" x="1614488" y="771525"/>
          <p14:tracePt t="2810" x="1643063" y="771525"/>
          <p14:tracePt t="2827" x="1652588" y="771525"/>
          <p14:tracePt t="2845" x="1662113" y="771525"/>
          <p14:tracePt t="2887" x="1671638" y="771525"/>
          <p14:tracePt t="11274" x="1671638" y="790575"/>
          <p14:tracePt t="11289" x="1671638" y="881063"/>
          <p14:tracePt t="11297" x="1681163" y="938213"/>
          <p14:tracePt t="11315" x="1681163" y="995363"/>
          <p14:tracePt t="11328" x="1690688" y="1052513"/>
          <p14:tracePt t="11344" x="1700213" y="1147763"/>
          <p14:tracePt t="11360" x="1700213" y="1228725"/>
          <p14:tracePt t="11377" x="1700213" y="1295400"/>
          <p14:tracePt t="11395" x="1709738" y="1333500"/>
          <p14:tracePt t="11411" x="1709738" y="1362075"/>
          <p14:tracePt t="11427" x="1709738" y="1390650"/>
          <p14:tracePt t="11445" x="1719263" y="1428750"/>
          <p14:tracePt t="11462" x="1719263" y="1466850"/>
          <p14:tracePt t="11477" x="1719263" y="1495425"/>
          <p14:tracePt t="11495" x="1719263" y="1504950"/>
          <p14:tracePt t="11510" x="1728788" y="1524000"/>
          <p14:tracePt t="11529" x="1738313" y="1557338"/>
          <p14:tracePt t="11545" x="1747838" y="1624013"/>
          <p14:tracePt t="11560" x="1757363" y="1652588"/>
          <p14:tracePt t="11578" x="1757363" y="1700213"/>
          <p14:tracePt t="11597" x="1757363" y="1719263"/>
          <p14:tracePt t="11610" x="1766888" y="1738313"/>
          <p14:tracePt t="11629" x="1766888" y="1757363"/>
          <p14:tracePt t="11644" x="1766888" y="1766888"/>
          <p14:tracePt t="11661" x="1766888" y="1795463"/>
          <p14:tracePt t="11678" x="1776413" y="1833563"/>
          <p14:tracePt t="11695" x="1785938" y="1871663"/>
          <p14:tracePt t="11712" x="1785938" y="1924050"/>
          <p14:tracePt t="11727" x="1766888" y="1952625"/>
          <p14:tracePt t="11744" x="1766888" y="1971675"/>
          <p14:tracePt t="11761" x="1766888" y="1981200"/>
          <p14:tracePt t="11778" x="1757363" y="1981200"/>
          <p14:tracePt t="12044" x="1757363" y="1990725"/>
          <p14:tracePt t="12054" x="1766888" y="1990725"/>
          <p14:tracePt t="12078" x="1776413" y="2000250"/>
          <p14:tracePt t="12094" x="1795463" y="2009775"/>
          <p14:tracePt t="12110" x="1795463" y="2019300"/>
          <p14:tracePt t="12126" x="1804988" y="2047875"/>
          <p14:tracePt t="12143" x="1814513" y="2057400"/>
          <p14:tracePt t="12160" x="1824038" y="2066925"/>
          <p14:tracePt t="12177" x="1843088" y="2076450"/>
          <p14:tracePt t="12194" x="1866900" y="2095500"/>
          <p14:tracePt t="12211" x="1895475" y="2124075"/>
          <p14:tracePt t="12227" x="1943100" y="2181225"/>
          <p14:tracePt t="12245" x="1990725" y="2243138"/>
          <p14:tracePt t="12261" x="2019300" y="2300288"/>
          <p14:tracePt t="12277" x="2076450" y="2366963"/>
          <p14:tracePt t="12292" x="2124075" y="2443163"/>
          <p14:tracePt t="12311" x="2171700" y="2500313"/>
          <p14:tracePt t="12328" x="2214563" y="2547938"/>
          <p14:tracePt t="12345" x="2214563" y="2557463"/>
          <p14:tracePt t="12362" x="2233613" y="2581275"/>
          <p14:tracePt t="12377" x="2233613" y="2590800"/>
          <p14:tracePt t="12394" x="2252663" y="2619375"/>
          <p14:tracePt t="12413" x="2262188" y="2638425"/>
          <p14:tracePt t="12428" x="2271713" y="2647950"/>
          <p14:tracePt t="12446" x="2271713" y="2657475"/>
          <p14:tracePt t="12482" x="2281238" y="2657475"/>
          <p14:tracePt t="12483" x="2281238" y="2667000"/>
          <p14:tracePt t="12528" x="2281238" y="2676525"/>
          <p14:tracePt t="12545" x="2281238" y="2686050"/>
          <p14:tracePt t="12562" x="2300288" y="2733675"/>
          <p14:tracePt t="12578" x="2309813" y="2752725"/>
          <p14:tracePt t="12593" x="2319338" y="2771775"/>
          <p14:tracePt t="12612" x="2319338" y="2781300"/>
          <p14:tracePt t="12644" x="2319338" y="2790825"/>
          <p14:tracePt t="12661" x="2319338" y="2800350"/>
          <p14:tracePt t="12679" x="2328863" y="2800350"/>
          <p14:tracePt t="12694" x="2328863" y="2809875"/>
          <p14:tracePt t="12999" x="2338388" y="2800350"/>
          <p14:tracePt t="13009" x="2347913" y="2800350"/>
          <p14:tracePt t="13028" x="2376488" y="2790825"/>
          <p14:tracePt t="13043" x="2395538" y="2790825"/>
          <p14:tracePt t="13060" x="2490788" y="2762250"/>
          <p14:tracePt t="13077" x="2619375" y="2743200"/>
          <p14:tracePt t="13093" x="2809875" y="2705100"/>
          <p14:tracePt t="13110" x="3005138" y="2695575"/>
          <p14:tracePt t="13127" x="3214688" y="2676525"/>
          <p14:tracePt t="13145" x="3381375" y="2657475"/>
          <p14:tracePt t="13161" x="3552825" y="2657475"/>
          <p14:tracePt t="13177" x="3643313" y="2657475"/>
          <p14:tracePt t="13194" x="3690938" y="2657475"/>
          <p14:tracePt t="13211" x="3709988" y="2657475"/>
          <p14:tracePt t="13226" x="3719513" y="2657475"/>
          <p14:tracePt t="13351" x="3729038" y="2657475"/>
          <p14:tracePt t="13375" x="3738563" y="2657475"/>
          <p14:tracePt t="13392" x="3748088" y="2657475"/>
          <p14:tracePt t="13411" x="3757613" y="2657475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F828-3A37-7FA9-84EA-6E7F9BF8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89AFE2CA-02DF-7981-97BF-96F623E88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9235" y="48232"/>
            <a:ext cx="10853530" cy="6761535"/>
          </a:xfrm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C08D46F1-EAA4-BB2E-18D7-F775B59696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51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36"/>
    </mc:Choice>
    <mc:Fallback>
      <p:transition spd="slow" advTm="20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08" x="3729038" y="2657475"/>
          <p14:tracePt t="1623" x="3709988" y="2667000"/>
          <p14:tracePt t="1635" x="3690938" y="2667000"/>
          <p14:tracePt t="1645" x="3671888" y="2676525"/>
          <p14:tracePt t="1663" x="3643313" y="2676525"/>
          <p14:tracePt t="1677" x="3595688" y="2686050"/>
          <p14:tracePt t="1695" x="3543300" y="2695575"/>
          <p14:tracePt t="1712" x="3476625" y="2705100"/>
          <p14:tracePt t="1728" x="3400425" y="2714625"/>
          <p14:tracePt t="1745" x="3333750" y="2724150"/>
          <p14:tracePt t="1763" x="3205163" y="2752725"/>
          <p14:tracePt t="1778" x="3138488" y="2762250"/>
          <p14:tracePt t="1795" x="3052763" y="2771775"/>
          <p14:tracePt t="1813" x="2995613" y="2781300"/>
          <p14:tracePt t="1829" x="2928938" y="2790825"/>
          <p14:tracePt t="1847" x="2867025" y="2809875"/>
          <p14:tracePt t="1861" x="2800350" y="2819400"/>
          <p14:tracePt t="1878" x="2743200" y="2819400"/>
          <p14:tracePt t="1895" x="2714625" y="2828925"/>
          <p14:tracePt t="1915" x="2657475" y="2838450"/>
          <p14:tracePt t="1928" x="2600325" y="2847975"/>
          <p14:tracePt t="1947" x="2590800" y="2847975"/>
          <p14:tracePt t="1964" x="2509838" y="2857500"/>
          <p14:tracePt t="1979" x="2452688" y="2867025"/>
          <p14:tracePt t="1997" x="2386013" y="2867025"/>
          <p14:tracePt t="2014" x="2319338" y="2886075"/>
          <p14:tracePt t="2029" x="2271713" y="2886075"/>
          <p14:tracePt t="2047" x="2243138" y="2895600"/>
          <p14:tracePt t="2062" x="2214563" y="2895600"/>
          <p14:tracePt t="2078" x="2181225" y="2905125"/>
          <p14:tracePt t="2112" x="2162175" y="2919413"/>
          <p14:tracePt t="2127" x="2152650" y="2919413"/>
          <p14:tracePt t="2148" x="2143125" y="2919413"/>
          <p14:tracePt t="2161" x="2143125" y="2928938"/>
          <p14:tracePt t="2178" x="2133600" y="2928938"/>
          <p14:tracePt t="2212" x="2124075" y="2938463"/>
          <p14:tracePt t="2229" x="2114550" y="2938463"/>
          <p14:tracePt t="2246" x="2105025" y="2947988"/>
          <p14:tracePt t="2279" x="2095500" y="2947988"/>
          <p14:tracePt t="2296" x="2076450" y="2957513"/>
          <p14:tracePt t="2313" x="2066925" y="2957513"/>
          <p14:tracePt t="2330" x="2057400" y="2967038"/>
          <p14:tracePt t="2347" x="2047875" y="2967038"/>
          <p14:tracePt t="2362" x="2038350" y="2967038"/>
          <p14:tracePt t="2379" x="2038350" y="2976563"/>
          <p14:tracePt t="2396" x="2000250" y="2986088"/>
          <p14:tracePt t="2413" x="1981200" y="2986088"/>
          <p14:tracePt t="2430" x="1971675" y="2995613"/>
          <p14:tracePt t="2447" x="1952625" y="3005138"/>
          <p14:tracePt t="2463" x="1943100" y="3005138"/>
          <p14:tracePt t="2515" x="1933575" y="3005138"/>
          <p14:tracePt t="2545" x="1933575" y="3014663"/>
          <p14:tracePt t="2631" x="1924050" y="3014663"/>
          <p14:tracePt t="2661" x="1914525" y="3014663"/>
          <p14:tracePt t="2663" x="1914525" y="3024188"/>
          <p14:tracePt t="2711" x="1905000" y="3024188"/>
          <p14:tracePt t="2728" x="1895475" y="3024188"/>
          <p14:tracePt t="2744" x="1885950" y="3033713"/>
          <p14:tracePt t="2825" x="1895475" y="3033713"/>
          <p14:tracePt t="2841" x="1895475" y="3024188"/>
          <p14:tracePt t="2897" x="1905000" y="3024188"/>
          <p14:tracePt t="2905" x="1905000" y="3014663"/>
          <p14:tracePt t="2945" x="1905000" y="3005138"/>
          <p14:tracePt t="2977" x="1914525" y="2995613"/>
          <p14:tracePt t="2994" x="1914525" y="2986088"/>
          <p14:tracePt t="3027" x="1924050" y="2967038"/>
          <p14:tracePt t="3044" x="1924050" y="2957513"/>
          <p14:tracePt t="3062" x="1924050" y="2947988"/>
          <p14:tracePt t="3078" x="1933575" y="2928938"/>
          <p14:tracePt t="3094" x="1933575" y="2919413"/>
          <p14:tracePt t="3128" x="1933575" y="2905125"/>
          <p14:tracePt t="3155" x="1933575" y="2895600"/>
          <p14:tracePt t="3377" x="1933575" y="2905125"/>
          <p14:tracePt t="3395" x="1924050" y="2905125"/>
          <p14:tracePt t="3428" x="1924050" y="2919413"/>
          <p14:tracePt t="3843" x="1933575" y="2905125"/>
          <p14:tracePt t="3878" x="1943100" y="2905125"/>
          <p14:tracePt t="4239" x="1952625" y="2905125"/>
          <p14:tracePt t="4278" x="1962150" y="2905125"/>
          <p14:tracePt t="4280" x="1962150" y="2919413"/>
          <p14:tracePt t="4312" x="1971675" y="2919413"/>
          <p14:tracePt t="5375" x="2000250" y="2928938"/>
          <p14:tracePt t="5383" x="2038350" y="2928938"/>
          <p14:tracePt t="5393" x="2066925" y="2938463"/>
          <p14:tracePt t="5411" x="2095500" y="2938463"/>
          <p14:tracePt t="5427" x="2143125" y="2957513"/>
          <p14:tracePt t="5445" x="2233613" y="2976563"/>
          <p14:tracePt t="5461" x="2376488" y="3014663"/>
          <p14:tracePt t="5478" x="2500313" y="3043238"/>
          <p14:tracePt t="5495" x="2638425" y="3081338"/>
          <p14:tracePt t="5511" x="2800350" y="3128963"/>
          <p14:tracePt t="5528" x="2890838" y="3167063"/>
          <p14:tracePt t="5546" x="2938463" y="3186113"/>
          <p14:tracePt t="5562" x="2947988" y="3186113"/>
          <p14:tracePt t="5566" x="2957513" y="3195638"/>
          <p14:tracePt t="5602" x="2957513" y="3205163"/>
          <p14:tracePt t="5625" x="2967038" y="3205163"/>
          <p14:tracePt t="5644" x="2957513" y="3205163"/>
          <p14:tracePt t="5678" x="2947988" y="3205163"/>
          <p14:tracePt t="5695" x="2928938" y="3195638"/>
          <p14:tracePt t="5711" x="2900363" y="3186113"/>
          <p14:tracePt t="5947" x="2900363" y="3176588"/>
          <p14:tracePt t="5955" x="2890838" y="3176588"/>
          <p14:tracePt t="6221" x="2900363" y="3176588"/>
          <p14:tracePt t="6495" x="2900363" y="3186113"/>
          <p14:tracePt t="6589" x="2890838" y="3186113"/>
          <p14:tracePt t="8877" x="2900363" y="3186113"/>
          <p14:tracePt t="8885" x="2928938" y="3186113"/>
          <p14:tracePt t="8893" x="2947988" y="3186113"/>
          <p14:tracePt t="8911" x="2986088" y="3186113"/>
          <p14:tracePt t="8927" x="3014663" y="3186113"/>
          <p14:tracePt t="8944" x="3119438" y="3186113"/>
          <p14:tracePt t="8961" x="3238500" y="3186113"/>
          <p14:tracePt t="8978" x="3352800" y="3186113"/>
          <p14:tracePt t="8995" x="3514725" y="3186113"/>
          <p14:tracePt t="9011" x="3719513" y="3195638"/>
          <p14:tracePt t="9028" x="3905250" y="3195638"/>
          <p14:tracePt t="9046" x="4181475" y="3205163"/>
          <p14:tracePt t="9062" x="4319588" y="3214688"/>
          <p14:tracePt t="9078" x="4433888" y="3233738"/>
          <p14:tracePt t="9095" x="4500563" y="3233738"/>
          <p14:tracePt t="9112" x="4581525" y="3243263"/>
          <p14:tracePt t="9128" x="4638675" y="3252788"/>
          <p14:tracePt t="9146" x="4676775" y="3267075"/>
          <p14:tracePt t="9162" x="4695825" y="3276600"/>
          <p14:tracePt t="9181" x="4705350" y="3276600"/>
          <p14:tracePt t="9196" x="4714875" y="3286125"/>
          <p14:tracePt t="9213" x="4724400" y="3295650"/>
          <p14:tracePt t="9229" x="4743450" y="3343275"/>
          <p14:tracePt t="9245" x="4772025" y="3419475"/>
          <p14:tracePt t="9263" x="4800600" y="3495675"/>
          <p14:tracePt t="9280" x="4895850" y="3709988"/>
          <p14:tracePt t="9297" x="4905375" y="3729038"/>
          <p14:tracePt t="9313" x="5005388" y="3890963"/>
          <p14:tracePt t="9330" x="5053013" y="3962400"/>
          <p14:tracePt t="9347" x="5110163" y="4057650"/>
          <p14:tracePt t="9362" x="5138738" y="4095750"/>
          <p14:tracePt t="9380" x="5157788" y="4124325"/>
          <p14:tracePt t="9396" x="5167313" y="4133850"/>
          <p14:tracePt t="9430" x="5176838" y="4143375"/>
          <p14:tracePt t="9461" x="5176838" y="4152900"/>
          <p14:tracePt t="9525" x="5176838" y="4162425"/>
          <p14:tracePt t="9534" x="5176838" y="4171950"/>
          <p14:tracePt t="9563" x="5176838" y="4181475"/>
          <p14:tracePt t="9579" x="5176838" y="4219575"/>
          <p14:tracePt t="9595" x="5176838" y="4229100"/>
          <p14:tracePt t="9612" x="5167313" y="4248150"/>
          <p14:tracePt t="9629" x="5157788" y="4291013"/>
          <p14:tracePt t="9646" x="5157788" y="4300538"/>
          <p14:tracePt t="9662" x="5148263" y="4310063"/>
          <p14:tracePt t="9678" x="5148263" y="4329113"/>
          <p14:tracePt t="9698" x="5148263" y="4338638"/>
          <p14:tracePt t="9771" x="5138738" y="4329113"/>
          <p14:tracePt t="9795" x="5129213" y="4329113"/>
          <p14:tracePt t="9828" x="5100638" y="4310063"/>
          <p14:tracePt t="9844" x="5043488" y="4291013"/>
          <p14:tracePt t="9861" x="4938713" y="4267200"/>
          <p14:tracePt t="9878" x="4781550" y="4248150"/>
          <p14:tracePt t="9895" x="4648200" y="4248150"/>
          <p14:tracePt t="9911" x="4567238" y="4238625"/>
          <p14:tracePt t="9928" x="4452938" y="4238625"/>
          <p14:tracePt t="9944" x="4405313" y="4238625"/>
          <p14:tracePt t="9962" x="4348163" y="4229100"/>
          <p14:tracePt t="9979" x="4338638" y="4229100"/>
          <p14:tracePt t="9996" x="4329113" y="4229100"/>
          <p14:tracePt t="10077" x="4319588" y="4229100"/>
          <p14:tracePt t="10133" x="4310063" y="4229100"/>
          <p14:tracePt t="10165" x="4300538" y="4229100"/>
          <p14:tracePt t="10179" x="4281488" y="4229100"/>
          <p14:tracePt t="10195" x="4271963" y="4229100"/>
          <p14:tracePt t="10212" x="4262438" y="4229100"/>
          <p14:tracePt t="10228" x="4252913" y="4229100"/>
          <p14:tracePt t="10245" x="4229100" y="4229100"/>
          <p14:tracePt t="10303" x="4229100" y="4219575"/>
          <p14:tracePt t="10343" x="4219575" y="4219575"/>
          <p14:tracePt t="10383" x="4210050" y="4219575"/>
          <p14:tracePt t="10399" x="4200525" y="4219575"/>
          <p14:tracePt t="10443" x="4191000" y="4219575"/>
          <p14:tracePt t="10455" x="4181475" y="4219575"/>
          <p14:tracePt t="10463" x="4171950" y="4219575"/>
          <p14:tracePt t="10510" x="4162425" y="4219575"/>
          <p14:tracePt t="10545" x="4152900" y="4219575"/>
          <p14:tracePt t="10561" x="4143375" y="4219575"/>
          <p14:tracePt t="10578" x="4133850" y="4219575"/>
          <p14:tracePt t="10665" x="4124325" y="4219575"/>
          <p14:tracePt t="10723" x="4114800" y="4219575"/>
          <p14:tracePt t="10769" x="4105275" y="4219575"/>
          <p14:tracePt t="10795" x="4095750" y="4219575"/>
          <p14:tracePt t="10979" x="4105275" y="4219575"/>
          <p14:tracePt t="10995" x="4114800" y="4219575"/>
          <p14:tracePt t="11028" x="4143375" y="4219575"/>
          <p14:tracePt t="11045" x="4152900" y="4219575"/>
          <p14:tracePt t="11062" x="4210050" y="4219575"/>
          <p14:tracePt t="11078" x="4243388" y="4219575"/>
          <p14:tracePt t="11095" x="4300538" y="4219575"/>
          <p14:tracePt t="11111" x="4348163" y="4219575"/>
          <p14:tracePt t="11127" x="4414838" y="4210050"/>
          <p14:tracePt t="11145" x="4452938" y="4210050"/>
          <p14:tracePt t="11162" x="4462463" y="4210050"/>
          <p14:tracePt t="11196" x="4471988" y="4200525"/>
          <p14:tracePt t="11229" x="4491038" y="4200525"/>
          <p14:tracePt t="11246" x="4500563" y="4200525"/>
          <p14:tracePt t="11263" x="4510088" y="4200525"/>
          <p14:tracePt t="11280" x="4519613" y="4200525"/>
          <p14:tracePt t="11296" x="4529138" y="4200525"/>
          <p14:tracePt t="11314" x="4538663" y="4210050"/>
          <p14:tracePt t="11327" x="4567238" y="4210050"/>
          <p14:tracePt t="11347" x="4581525" y="4210050"/>
          <p14:tracePt t="11362" x="4610100" y="4210050"/>
          <p14:tracePt t="11381" x="4629150" y="4210050"/>
          <p14:tracePt t="11406" x="4638675" y="4210050"/>
          <p14:tracePt t="11447" x="4648200" y="4210050"/>
          <p14:tracePt t="12321" x="4638675" y="4210050"/>
          <p14:tracePt t="12329" x="4629150" y="4210050"/>
          <p14:tracePt t="12339" x="4619625" y="4210050"/>
          <p14:tracePt t="12345" x="4610100" y="4200525"/>
          <p14:tracePt t="12378" x="4581525" y="4200525"/>
          <p14:tracePt t="12395" x="4548188" y="4191000"/>
          <p14:tracePt t="12412" x="4510088" y="4171950"/>
          <p14:tracePt t="12428" x="4471988" y="4162425"/>
          <p14:tracePt t="12446" x="4433888" y="4143375"/>
          <p14:tracePt t="12461" x="4405313" y="4133850"/>
          <p14:tracePt t="12478" x="4367213" y="4124325"/>
          <p14:tracePt t="12495" x="4348163" y="4124325"/>
          <p14:tracePt t="12512" x="4329113" y="4114800"/>
          <p14:tracePt t="12528" x="4319588" y="4114800"/>
          <p14:tracePt t="12562" x="4310063" y="4114800"/>
          <p14:tracePt t="12977" x="4319588" y="4114800"/>
          <p14:tracePt t="12988" x="4329113" y="4114800"/>
          <p14:tracePt t="13001" x="4338638" y="4114800"/>
          <p14:tracePt t="13011" x="4348163" y="4114800"/>
          <p14:tracePt t="13029" x="4376738" y="4114800"/>
          <p14:tracePt t="13045" x="4395788" y="4114800"/>
          <p14:tracePt t="13061" x="4424363" y="4114800"/>
          <p14:tracePt t="13077" x="4471988" y="4114800"/>
          <p14:tracePt t="13094" x="4519613" y="4114800"/>
          <p14:tracePt t="13112" x="4557713" y="4114800"/>
          <p14:tracePt t="13128" x="4619625" y="4124325"/>
          <p14:tracePt t="13146" x="4629150" y="4124325"/>
          <p14:tracePt t="13162" x="4657725" y="4124325"/>
          <p14:tracePt t="13179" x="4667250" y="4124325"/>
          <p14:tracePt t="13196" x="4686300" y="4124325"/>
          <p14:tracePt t="13213" x="4705350" y="4114800"/>
          <p14:tracePt t="13405" x="4714875" y="4114800"/>
          <p14:tracePt t="13429" x="4724400" y="4114800"/>
          <p14:tracePt t="13446" x="4743450" y="4114800"/>
          <p14:tracePt t="13462" x="4772025" y="4114800"/>
          <p14:tracePt t="13478" x="4810125" y="4114800"/>
          <p14:tracePt t="13495" x="4886325" y="4124325"/>
          <p14:tracePt t="13511" x="4986338" y="4133850"/>
          <p14:tracePt t="13528" x="5100638" y="4143375"/>
          <p14:tracePt t="13545" x="5267325" y="4152900"/>
          <p14:tracePt t="13562" x="5419725" y="4152900"/>
          <p14:tracePt t="13579" x="5562600" y="4162425"/>
          <p14:tracePt t="13596" x="5700713" y="4162425"/>
          <p14:tracePt t="13612" x="5834063" y="4162425"/>
          <p14:tracePt t="13629" x="6010275" y="4162425"/>
          <p14:tracePt t="13645" x="6181725" y="4162425"/>
          <p14:tracePt t="13649" x="6348413" y="4152900"/>
          <p14:tracePt t="13661" x="6424613" y="4152900"/>
          <p14:tracePt t="13680" x="6472238" y="4152900"/>
          <p14:tracePt t="13696" x="6610350" y="4152900"/>
          <p14:tracePt t="13713" x="6667500" y="4162425"/>
          <p14:tracePt t="13730" x="6705600" y="4162425"/>
          <p14:tracePt t="13745" x="6734175" y="4162425"/>
          <p14:tracePt t="13765" x="6743700" y="4162425"/>
          <p14:tracePt t="13779" x="6772275" y="4162425"/>
          <p14:tracePt t="13799" x="6781800" y="4162425"/>
          <p14:tracePt t="13812" x="6791325" y="4162425"/>
          <p14:tracePt t="13829" x="6810375" y="4162425"/>
          <p14:tracePt t="13845" x="6848475" y="4152900"/>
          <p14:tracePt t="13863" x="6886575" y="4143375"/>
          <p14:tracePt t="13879" x="6934200" y="4124325"/>
          <p14:tracePt t="13897" x="6986588" y="4105275"/>
          <p14:tracePt t="13914" x="7034213" y="4095750"/>
          <p14:tracePt t="13927" x="7062788" y="4086225"/>
          <p14:tracePt t="13946" x="7072313" y="4086225"/>
          <p14:tracePt t="13962" x="7081838" y="4086225"/>
          <p14:tracePt t="14025" x="7091363" y="4086225"/>
          <p14:tracePt t="14033" x="7091363" y="4076700"/>
          <p14:tracePt t="14062" x="7100888" y="4076700"/>
          <p14:tracePt t="14078" x="7110413" y="4076700"/>
          <p14:tracePt t="14094" x="7138988" y="4076700"/>
          <p14:tracePt t="14112" x="7158038" y="4076700"/>
          <p14:tracePt t="14128" x="7186613" y="4076700"/>
          <p14:tracePt t="14145" x="7205663" y="4076700"/>
          <p14:tracePt t="14162" x="7243763" y="4076700"/>
          <p14:tracePt t="14179" x="7296150" y="4076700"/>
          <p14:tracePt t="14195" x="7362825" y="4067175"/>
          <p14:tracePt t="14212" x="7372350" y="4067175"/>
          <p14:tracePt t="14261" x="7362825" y="4067175"/>
          <p14:tracePt t="14294" x="7353300" y="4067175"/>
          <p14:tracePt t="14311" x="7343775" y="4067175"/>
          <p14:tracePt t="14329" x="7334250" y="4067175"/>
          <p14:tracePt t="14345" x="7262813" y="4076700"/>
          <p14:tracePt t="14362" x="7205663" y="4095750"/>
          <p14:tracePt t="14378" x="7148513" y="4105275"/>
          <p14:tracePt t="14395" x="7110413" y="4105275"/>
          <p14:tracePt t="14411" x="7091363" y="4105275"/>
          <p14:tracePt t="14429" x="7081838" y="4114800"/>
          <p14:tracePt t="14445" x="7072313" y="4114800"/>
          <p14:tracePt t="14478" x="7062788" y="4114800"/>
          <p14:tracePt t="14511" x="7053263" y="4114800"/>
          <p14:tracePt t="14528" x="7043738" y="4114800"/>
          <p14:tracePt t="14545" x="7024688" y="4124325"/>
          <p14:tracePt t="14562" x="7015163" y="4124325"/>
          <p14:tracePt t="14578" x="6986588" y="4133850"/>
          <p14:tracePt t="14595" x="6967538" y="4133850"/>
          <p14:tracePt t="14613" x="6915150" y="4143375"/>
          <p14:tracePt t="14629" x="6858000" y="4152900"/>
          <p14:tracePt t="14646" x="6791325" y="4152900"/>
          <p14:tracePt t="14663" x="6781800" y="4152900"/>
          <p14:tracePt t="14679" x="6762750" y="4152900"/>
          <p14:tracePt t="14879" x="6772275" y="4152900"/>
          <p14:tracePt t="14935" x="6781800" y="4152900"/>
          <p14:tracePt t="14962" x="6791325" y="4152900"/>
          <p14:tracePt t="14995" x="6800850" y="4152900"/>
          <p14:tracePt t="15027" x="6810375" y="4152900"/>
          <p14:tracePt t="15044" x="6829425" y="4152900"/>
          <p14:tracePt t="15062" x="6838950" y="4152900"/>
          <p14:tracePt t="15078" x="6848475" y="4152900"/>
          <p14:tracePt t="15112" x="6858000" y="4152900"/>
          <p14:tracePt t="15131" x="6867525" y="4152900"/>
          <p14:tracePt t="15179" x="6877050" y="4152900"/>
          <p14:tracePt t="15196" x="6886575" y="4152900"/>
          <p14:tracePt t="15211" x="6896100" y="4152900"/>
          <p14:tracePt t="15235" x="6905625" y="4152900"/>
          <p14:tracePt t="15381" x="6915150" y="4152900"/>
          <p14:tracePt t="15451" x="6924675" y="4152900"/>
          <p14:tracePt t="15475" x="6958013" y="4143375"/>
          <p14:tracePt t="15483" x="6967538" y="4133850"/>
          <p14:tracePt t="15831" x="6977063" y="4133850"/>
          <p14:tracePt t="15871" x="6986588" y="4133850"/>
          <p14:tracePt t="15913" x="6996113" y="4133850"/>
          <p14:tracePt t="15928" x="7005638" y="4133850"/>
          <p14:tracePt t="15945" x="7005638" y="4124325"/>
          <p14:tracePt t="15962" x="7015163" y="4124325"/>
          <p14:tracePt t="15995" x="7024688" y="4124325"/>
          <p14:tracePt t="16012" x="7034213" y="4124325"/>
          <p14:tracePt t="16028" x="7053263" y="4124325"/>
          <p14:tracePt t="16064" x="7062788" y="4124325"/>
          <p14:tracePt t="16090" x="7053263" y="4124325"/>
          <p14:tracePt t="16185" x="7043738" y="4114800"/>
          <p14:tracePt t="16228" x="7034213" y="4114800"/>
          <p14:tracePt t="16263" x="7034213" y="4105275"/>
          <p14:tracePt t="16278" x="7024688" y="4105275"/>
          <p14:tracePt t="16295" x="6996113" y="4095750"/>
          <p14:tracePt t="16312" x="6996113" y="4086225"/>
          <p14:tracePt t="16329" x="6977063" y="4076700"/>
          <p14:tracePt t="16346" x="6977063" y="4067175"/>
          <p14:tracePt t="16363" x="6958013" y="4029075"/>
          <p14:tracePt t="16379" x="6934200" y="4019550"/>
          <p14:tracePt t="16395" x="6934200" y="4010025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7B1E4-AA19-6246-0745-D1D9FD379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9C7A07A-1A3B-DFA3-1F86-7BA2CF557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4556" y="0"/>
            <a:ext cx="11449878" cy="6806374"/>
          </a:xfrm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2A6D4A7B-5FA4-DED0-9C73-C19DA7371D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22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50"/>
    </mc:Choice>
    <mc:Fallback>
      <p:transition spd="slow" advTm="8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8E9D7B4-B303-418D-82A2-7990FD75E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7F0EF1C-4CC0-8C27-A2BB-0DB373E9F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34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7" name="Audio 6">
            <a:extLst>
              <a:ext uri="{FF2B5EF4-FFF2-40B4-BE49-F238E27FC236}">
                <a16:creationId xmlns:a16="http://schemas.microsoft.com/office/drawing/2014/main" id="{E3BD698E-80F4-3039-BD5B-DDDB3E8AE2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13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1"/>
    </mc:Choice>
    <mc:Fallback>
      <p:transition spd="slow" advTm="2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0902E93-7A23-1C4E-60AB-3385D7064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93323" y="167514"/>
            <a:ext cx="10405353" cy="6522972"/>
          </a:xfrm>
        </p:spPr>
      </p:pic>
      <p:pic>
        <p:nvPicPr>
          <p:cNvPr id="7" name="Audio 6">
            <a:extLst>
              <a:ext uri="{FF2B5EF4-FFF2-40B4-BE49-F238E27FC236}">
                <a16:creationId xmlns:a16="http://schemas.microsoft.com/office/drawing/2014/main" id="{AC221919-AE32-D75F-EC7A-C910D0EF26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28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82"/>
    </mc:Choice>
    <mc:Fallback>
      <p:transition spd="slow" advTm="27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49" x="6934200" y="4010025"/>
          <p14:tracePt t="3967" x="6924675" y="3962400"/>
          <p14:tracePt t="3976" x="6924675" y="3929063"/>
          <p14:tracePt t="3983" x="6924675" y="3890963"/>
          <p14:tracePt t="4005" x="6915150" y="3862388"/>
          <p14:tracePt t="4018" x="6905625" y="3786188"/>
          <p14:tracePt t="4035" x="6905625" y="3719513"/>
          <p14:tracePt t="4052" x="6905625" y="3652838"/>
          <p14:tracePt t="4069" x="6905625" y="3562350"/>
          <p14:tracePt t="4085" x="6896100" y="3467100"/>
          <p14:tracePt t="4103" x="6877050" y="3343275"/>
          <p14:tracePt t="4119" x="6848475" y="3233738"/>
          <p14:tracePt t="4135" x="6838950" y="3119438"/>
          <p14:tracePt t="4153" x="6819900" y="2995613"/>
          <p14:tracePt t="4169" x="6810375" y="2847975"/>
          <p14:tracePt t="4186" x="6791325" y="2724150"/>
          <p14:tracePt t="4203" x="6791325" y="2547938"/>
          <p14:tracePt t="4219" x="6791325" y="2443163"/>
          <p14:tracePt t="4236" x="6791325" y="2347913"/>
          <p14:tracePt t="4254" x="6791325" y="2300288"/>
          <p14:tracePt t="4270" x="6791325" y="2181225"/>
          <p14:tracePt t="4287" x="6791325" y="2085975"/>
          <p14:tracePt t="4303" x="6791325" y="2019300"/>
          <p14:tracePt t="4319" x="6781800" y="1943100"/>
          <p14:tracePt t="4352" x="6781800" y="1905000"/>
          <p14:tracePt t="4369" x="6781800" y="1871663"/>
          <p14:tracePt t="4387" x="6772275" y="1843088"/>
          <p14:tracePt t="4405" x="6772275" y="1795463"/>
          <p14:tracePt t="4418" x="6772275" y="1757363"/>
          <p14:tracePt t="4438" x="6772275" y="1747838"/>
          <p14:tracePt t="4453" x="6762750" y="1662113"/>
          <p14:tracePt t="4472" x="6762750" y="1643063"/>
          <p14:tracePt t="4486" x="6762750" y="1595438"/>
          <p14:tracePt t="4504" x="6762750" y="1547813"/>
          <p14:tracePt t="4519" x="6762750" y="1524000"/>
          <p14:tracePt t="4536" x="6762750" y="1466850"/>
          <p14:tracePt t="4553" x="6772275" y="1438275"/>
          <p14:tracePt t="4569" x="6791325" y="1362075"/>
          <p14:tracePt t="4586" x="6800850" y="1314450"/>
          <p14:tracePt t="4603" x="6810375" y="1257300"/>
          <p14:tracePt t="4620" x="6838950" y="1147763"/>
          <p14:tracePt t="4634" x="6858000" y="1081088"/>
          <p14:tracePt t="4655" x="6867525" y="1062038"/>
          <p14:tracePt t="4670" x="6886575" y="995363"/>
          <p14:tracePt t="4687" x="6886575" y="985838"/>
          <p14:tracePt t="4730" x="6886575" y="976313"/>
          <p14:tracePt t="4735" x="6896100" y="976313"/>
          <p14:tracePt t="4896" x="6896100" y="966788"/>
          <p14:tracePt t="5036" x="6896100" y="976313"/>
          <p14:tracePt t="5053" x="6886575" y="985838"/>
          <p14:tracePt t="5069" x="6867525" y="1014413"/>
          <p14:tracePt t="5101" x="6819900" y="1062038"/>
          <p14:tracePt t="5117" x="6791325" y="1100138"/>
          <p14:tracePt t="5135" x="6772275" y="1109663"/>
          <p14:tracePt t="5136" x="6772275" y="1119188"/>
          <p14:tracePt t="5168" x="6762750" y="1119188"/>
          <p14:tracePt t="5185" x="6753225" y="1128713"/>
          <p14:tracePt t="5201" x="6743700" y="1138238"/>
          <p14:tracePt t="5219" x="6724650" y="1147763"/>
          <p14:tracePt t="5235" x="6715125" y="1157288"/>
          <p14:tracePt t="5287" x="6705600" y="1157288"/>
          <p14:tracePt t="5320" x="6696075" y="1166813"/>
          <p14:tracePt t="5336" x="6677025" y="1185863"/>
          <p14:tracePt t="5353" x="6667500" y="1185863"/>
          <p14:tracePt t="5387" x="6657975" y="1185863"/>
          <p14:tracePt t="5421" x="6657975" y="1195388"/>
          <p14:tracePt t="5664" x="6648450" y="1195388"/>
          <p14:tracePt t="5698" x="6648450" y="1209675"/>
          <p14:tracePt t="5706" x="6638925" y="1209675"/>
          <p14:tracePt t="5721" x="6629400" y="1219200"/>
          <p14:tracePt t="5751" x="6619875" y="1219200"/>
          <p14:tracePt t="5769" x="6610350" y="1228725"/>
          <p14:tracePt t="5785" x="6596063" y="1228725"/>
          <p14:tracePt t="5803" x="6586538" y="1238250"/>
          <p14:tracePt t="5819" x="6577013" y="1238250"/>
          <p14:tracePt t="5835" x="6557963" y="1247775"/>
          <p14:tracePt t="5869" x="6548438" y="1257300"/>
          <p14:tracePt t="5885" x="6538913" y="1257300"/>
          <p14:tracePt t="5903" x="6529388" y="1266825"/>
          <p14:tracePt t="5919" x="6519863" y="1266825"/>
          <p14:tracePt t="5935" x="6510338" y="1276350"/>
          <p14:tracePt t="5952" x="6500813" y="1276350"/>
          <p14:tracePt t="5969" x="6491288" y="1285875"/>
          <p14:tracePt t="6005" x="6481763" y="1285875"/>
          <p14:tracePt t="6019" x="6453188" y="1314450"/>
          <p14:tracePt t="6054" x="6434138" y="1323975"/>
          <p14:tracePt t="6070" x="6424613" y="1323975"/>
          <p14:tracePt t="6103" x="6415088" y="1333500"/>
          <p14:tracePt t="6135" x="6405563" y="1333500"/>
          <p14:tracePt t="6216" x="6405563" y="1343025"/>
          <p14:tracePt t="6226" x="6396038" y="1343025"/>
          <p14:tracePt t="6358" x="6386513" y="1352550"/>
          <p14:tracePt t="6603" x="6386513" y="1362075"/>
          <p14:tracePt t="6612" x="6396038" y="1362075"/>
          <p14:tracePt t="6620" x="6396038" y="1371600"/>
          <p14:tracePt t="6652" x="6396038" y="1381125"/>
          <p14:tracePt t="6685" x="6396038" y="1390650"/>
          <p14:tracePt t="6718" x="6396038" y="1400175"/>
          <p14:tracePt t="6734" x="6396038" y="1409700"/>
          <p14:tracePt t="6750" x="6396038" y="1419225"/>
          <p14:tracePt t="6785" x="6396038" y="1428750"/>
          <p14:tracePt t="6803" x="6386513" y="1438275"/>
          <p14:tracePt t="6835" x="6386513" y="1447800"/>
          <p14:tracePt t="6853" x="6376988" y="1457325"/>
          <p14:tracePt t="6885" x="6367463" y="1476375"/>
          <p14:tracePt t="6904" x="6357938" y="1485900"/>
          <p14:tracePt t="6919" x="6348413" y="1495425"/>
          <p14:tracePt t="6936" x="6329363" y="1514475"/>
          <p14:tracePt t="6954" x="6319838" y="1524000"/>
          <p14:tracePt t="6969" x="6319838" y="1533525"/>
          <p14:tracePt t="6987" x="6310313" y="1533525"/>
          <p14:tracePt t="7054" x="6310313" y="1547813"/>
          <p14:tracePt t="7070" x="6300788" y="1547813"/>
          <p14:tracePt t="7122" x="6291263" y="1557338"/>
          <p14:tracePt t="7149" x="6291263" y="1566863"/>
          <p14:tracePt t="7170" x="6281738" y="1566863"/>
          <p14:tracePt t="7188" x="6281738" y="1576388"/>
          <p14:tracePt t="7263" x="6272213" y="1576388"/>
          <p14:tracePt t="7288" x="6272213" y="1585913"/>
          <p14:tracePt t="7450" x="6257925" y="1585913"/>
          <p14:tracePt t="7498" x="6257925" y="1595438"/>
          <p14:tracePt t="7521" x="6248400" y="1595438"/>
          <p14:tracePt t="7552" x="6248400" y="1604963"/>
          <p14:tracePt t="7584" x="6238875" y="1604963"/>
          <p14:tracePt t="7619" x="6229350" y="1604963"/>
          <p14:tracePt t="7703" x="6229350" y="1614488"/>
          <p14:tracePt t="7720" x="6219825" y="1614488"/>
          <p14:tracePt t="7729" x="6210300" y="1614488"/>
          <p14:tracePt t="7752" x="6200775" y="1614488"/>
          <p14:tracePt t="7769" x="6191250" y="1624013"/>
          <p14:tracePt t="7785" x="6172200" y="1624013"/>
          <p14:tracePt t="7801" x="6153150" y="1624013"/>
          <p14:tracePt t="7817" x="6076950" y="1643063"/>
          <p14:tracePt t="7836" x="5972175" y="1662113"/>
          <p14:tracePt t="7852" x="5843588" y="1671638"/>
          <p14:tracePt t="7869" x="5719763" y="1700213"/>
          <p14:tracePt t="7886" x="5534025" y="1728788"/>
          <p14:tracePt t="7902" x="5400675" y="1747838"/>
          <p14:tracePt t="7919" x="5276850" y="1766888"/>
          <p14:tracePt t="7936" x="5148263" y="1776413"/>
          <p14:tracePt t="7953" x="5043488" y="1795463"/>
          <p14:tracePt t="7969" x="4957763" y="1804988"/>
          <p14:tracePt t="7986" x="4919663" y="1804988"/>
          <p14:tracePt t="8005" x="4838700" y="1814513"/>
          <p14:tracePt t="8020" x="4772025" y="1824038"/>
          <p14:tracePt t="8036" x="4705350" y="1833563"/>
          <p14:tracePt t="8053" x="4686300" y="1843088"/>
          <p14:tracePt t="8070" x="4629150" y="1843088"/>
          <p14:tracePt t="8085" x="4557713" y="1852613"/>
          <p14:tracePt t="8103" x="4529138" y="1862138"/>
          <p14:tracePt t="8120" x="4500563" y="1862138"/>
          <p14:tracePt t="8138" x="4491038" y="1862138"/>
          <p14:tracePt t="8184" x="4481513" y="1862138"/>
          <p14:tracePt t="8204" x="4462463" y="1871663"/>
          <p14:tracePt t="8221" x="4452938" y="1871663"/>
          <p14:tracePt t="8234" x="4414838" y="1871663"/>
          <p14:tracePt t="8270" x="4405313" y="1871663"/>
          <p14:tracePt t="8285" x="4395788" y="1871663"/>
          <p14:tracePt t="8321" x="4376738" y="1871663"/>
          <p14:tracePt t="8336" x="4348163" y="1871663"/>
          <p14:tracePt t="8352" x="4338638" y="1871663"/>
          <p14:tracePt t="8369" x="4319588" y="1871663"/>
          <p14:tracePt t="8445" x="4310063" y="1871663"/>
          <p14:tracePt t="8494" x="4310063" y="1881188"/>
          <p14:tracePt t="8510" x="4300538" y="1881188"/>
          <p14:tracePt t="8541" x="4291013" y="1881188"/>
          <p14:tracePt t="8550" x="4281488" y="1881188"/>
          <p14:tracePt t="8568" x="4271963" y="1881188"/>
          <p14:tracePt t="8584" x="4271963" y="1895475"/>
          <p14:tracePt t="11530" x="4262438" y="1914525"/>
          <p14:tracePt t="11546" x="4252913" y="1933575"/>
          <p14:tracePt t="11553" x="4243388" y="1943100"/>
          <p14:tracePt t="11585" x="4243388" y="1952625"/>
          <p14:tracePt t="11602" x="4243388" y="1962150"/>
          <p14:tracePt t="11635" x="4229100" y="1971675"/>
          <p14:tracePt t="11654" x="4229100" y="1981200"/>
          <p14:tracePt t="11703" x="4229100" y="1990725"/>
          <p14:tracePt t="11736" x="4219575" y="2000250"/>
          <p14:tracePt t="11737" x="4219575" y="2009775"/>
          <p14:tracePt t="11770" x="4210050" y="2019300"/>
          <p14:tracePt t="11787" x="4200525" y="2047875"/>
          <p14:tracePt t="11805" x="4191000" y="2066925"/>
          <p14:tracePt t="11820" x="4162425" y="2114550"/>
          <p14:tracePt t="11836" x="4143375" y="2152650"/>
          <p14:tracePt t="11854" x="4105275" y="2209800"/>
          <p14:tracePt t="11868" x="4086225" y="2243138"/>
          <p14:tracePt t="11887" x="4067175" y="2271713"/>
          <p14:tracePt t="11904" x="4048125" y="2290763"/>
          <p14:tracePt t="11919" x="4038600" y="2300288"/>
          <p14:tracePt t="11937" x="4038600" y="2309813"/>
          <p14:tracePt t="11954" x="4029075" y="2309813"/>
          <p14:tracePt t="11971" x="4029075" y="2319338"/>
          <p14:tracePt t="11987" x="4029075" y="2328863"/>
          <p14:tracePt t="12004" x="4019550" y="2347913"/>
          <p14:tracePt t="12037" x="4029075" y="2347913"/>
          <p14:tracePt t="12054" x="4048125" y="2338388"/>
          <p14:tracePt t="12070" x="4057650" y="2328863"/>
          <p14:tracePt t="12469" x="4057650" y="2338388"/>
          <p14:tracePt t="12503" x="4048125" y="2338388"/>
          <p14:tracePt t="12504" x="4048125" y="2347913"/>
          <p14:tracePt t="12536" x="4038600" y="2347913"/>
          <p14:tracePt t="12552" x="4038600" y="2357438"/>
          <p14:tracePt t="12569" x="4029075" y="2366963"/>
          <p14:tracePt t="12602" x="4019550" y="2376488"/>
          <p14:tracePt t="12653" x="4010025" y="2386013"/>
          <p14:tracePt t="12669" x="4000500" y="2386013"/>
          <p14:tracePt t="12759" x="4000500" y="2395538"/>
          <p14:tracePt t="12776" x="3990975" y="2395538"/>
          <p14:tracePt t="12882" x="3990975" y="2405063"/>
          <p14:tracePt t="12954" x="3990975" y="2414588"/>
          <p14:tracePt t="12994" x="3981450" y="2414588"/>
          <p14:tracePt t="13958" x="3981450" y="2424113"/>
          <p14:tracePt t="13974" x="3971925" y="2424113"/>
          <p14:tracePt t="13982" x="3971925" y="2433638"/>
          <p14:tracePt t="14005" x="3962400" y="2433638"/>
          <p14:tracePt t="14022" x="3962400" y="2443163"/>
          <p14:tracePt t="14053" x="3952875" y="2452688"/>
          <p14:tracePt t="14102" x="3943350" y="2462213"/>
          <p14:tracePt t="14119" x="3924300" y="2471738"/>
          <p14:tracePt t="14135" x="3914775" y="2481263"/>
          <p14:tracePt t="14151" x="3871913" y="2509838"/>
          <p14:tracePt t="14168" x="3824288" y="2528888"/>
          <p14:tracePt t="14186" x="3757613" y="2557463"/>
          <p14:tracePt t="14201" x="3652838" y="2600325"/>
          <p14:tracePt t="14205" x="3514725" y="2638425"/>
          <p14:tracePt t="14218" x="3419475" y="2667000"/>
          <p14:tracePt t="14237" x="3381375" y="2676525"/>
          <p14:tracePt t="14253" x="3157538" y="2714625"/>
          <p14:tracePt t="14270" x="3014663" y="2733675"/>
          <p14:tracePt t="14285" x="2819400" y="2771775"/>
          <p14:tracePt t="14303" x="2714625" y="2790825"/>
          <p14:tracePt t="14320" x="2552700" y="2819400"/>
          <p14:tracePt t="14337" x="2490788" y="2828925"/>
          <p14:tracePt t="14353" x="2443163" y="2838450"/>
          <p14:tracePt t="14369" x="2386013" y="2847975"/>
          <p14:tracePt t="14387" x="2347913" y="2867025"/>
          <p14:tracePt t="14404" x="2309813" y="2876550"/>
          <p14:tracePt t="14419" x="2300288" y="2876550"/>
          <p14:tracePt t="14437" x="2271713" y="2895600"/>
          <p14:tracePt t="14454" x="2243138" y="2895600"/>
          <p14:tracePt t="14470" x="2233613" y="2905125"/>
          <p14:tracePt t="14486" x="2205038" y="2919413"/>
          <p14:tracePt t="14520" x="2190750" y="2919413"/>
          <p14:tracePt t="14536" x="2181225" y="2928938"/>
          <p14:tracePt t="14572" x="2143125" y="2947988"/>
          <p14:tracePt t="14586" x="2124075" y="2947988"/>
          <p14:tracePt t="14605" x="2114550" y="2957513"/>
          <p14:tracePt t="14622" x="2095500" y="2967038"/>
          <p14:tracePt t="14637" x="2076450" y="2976563"/>
          <p14:tracePt t="14653" x="2057400" y="2976563"/>
          <p14:tracePt t="14671" x="2047875" y="2986088"/>
          <p14:tracePt t="14686" x="2038350" y="2986088"/>
          <p14:tracePt t="14704" x="1990725" y="3014663"/>
          <p14:tracePt t="14720" x="1981200" y="3014663"/>
          <p14:tracePt t="14955" x="1981200" y="3024188"/>
          <p14:tracePt t="14995" x="1981200" y="3033713"/>
          <p14:tracePt t="15046" x="1990725" y="3033713"/>
          <p14:tracePt t="15069" x="2000250" y="3033713"/>
          <p14:tracePt t="15102" x="2009775" y="3033713"/>
          <p14:tracePt t="15119" x="2019300" y="3033713"/>
          <p14:tracePt t="15536" x="2009775" y="3033713"/>
          <p14:tracePt t="15552" x="2000250" y="3033713"/>
          <p14:tracePt t="15586" x="1990725" y="3033713"/>
          <p14:tracePt t="15603" x="1981200" y="3033713"/>
          <p14:tracePt t="15619" x="1971675" y="3033713"/>
          <p14:tracePt t="15636" x="1962150" y="3043238"/>
          <p14:tracePt t="15652" x="1943100" y="3043238"/>
          <p14:tracePt t="15669" x="1876425" y="3052763"/>
          <p14:tracePt t="15686" x="1833563" y="3062288"/>
          <p14:tracePt t="15703" x="1785938" y="3062288"/>
          <p14:tracePt t="15720" x="1747838" y="3062288"/>
          <p14:tracePt t="15736" x="1719263" y="3071813"/>
          <p14:tracePt t="15754" x="1700213" y="3071813"/>
          <p14:tracePt t="15769" x="1690688" y="3071813"/>
          <p14:tracePt t="15787" x="1681163" y="3071813"/>
          <p14:tracePt t="15804" x="1624013" y="3081338"/>
          <p14:tracePt t="15821" x="1604963" y="3081338"/>
          <p14:tracePt t="15836" x="1566863" y="3090863"/>
          <p14:tracePt t="15854" x="1557338" y="3090863"/>
          <p14:tracePt t="15870" x="1547813" y="3090863"/>
          <p14:tracePt t="15886" x="1528763" y="3090863"/>
          <p14:tracePt t="15906" x="1485900" y="3100388"/>
          <p14:tracePt t="15919" x="1457325" y="3109913"/>
          <p14:tracePt t="15937" x="1390650" y="3109913"/>
          <p14:tracePt t="15953" x="1362075" y="3109913"/>
          <p14:tracePt t="15970" x="1352550" y="3109913"/>
          <p14:tracePt t="15988" x="1343025" y="3109913"/>
          <p14:tracePt t="16002" x="1323975" y="3109913"/>
          <p14:tracePt t="16022" x="1304925" y="3109913"/>
          <p14:tracePt t="16038" x="1295400" y="3109913"/>
          <p14:tracePt t="16055" x="1276350" y="3119438"/>
          <p14:tracePt t="16071" x="1257300" y="3119438"/>
          <p14:tracePt t="16101" x="1228725" y="3119438"/>
          <p14:tracePt t="16118" x="1219200" y="3119438"/>
          <p14:tracePt t="16135" x="1200150" y="3119438"/>
          <p14:tracePt t="16171" x="1176338" y="3119438"/>
          <p14:tracePt t="16181" x="1166813" y="3119438"/>
          <p14:tracePt t="16221" x="1157288" y="3128963"/>
          <p14:tracePt t="16253" x="1147763" y="3128963"/>
          <p14:tracePt t="16271" x="1119188" y="3128963"/>
          <p14:tracePt t="16286" x="1100138" y="3138488"/>
          <p14:tracePt t="16302" x="1081088" y="3138488"/>
          <p14:tracePt t="16320" x="1052513" y="3138488"/>
          <p14:tracePt t="16337" x="1004888" y="3148013"/>
          <p14:tracePt t="16354" x="976313" y="3148013"/>
          <p14:tracePt t="16371" x="957263" y="3148013"/>
          <p14:tracePt t="16387" x="947738" y="3148013"/>
          <p14:tracePt t="16682" x="947738" y="3138488"/>
          <p14:tracePt t="16722" x="957263" y="3138488"/>
          <p14:tracePt t="16738" x="966788" y="3138488"/>
          <p14:tracePt t="16752" x="976313" y="3128963"/>
          <p14:tracePt t="16770" x="995363" y="3128963"/>
          <p14:tracePt t="16786" x="1033463" y="3119438"/>
          <p14:tracePt t="16803" x="1071563" y="3119438"/>
          <p14:tracePt t="16819" x="1100138" y="3119438"/>
          <p14:tracePt t="16836" x="1138238" y="3119438"/>
          <p14:tracePt t="16852" x="1147763" y="3119438"/>
          <p14:tracePt t="16869" x="1157288" y="3119438"/>
          <p14:tracePt t="16885" x="1166813" y="3119438"/>
          <p14:tracePt t="16902" x="1176338" y="3119438"/>
          <p14:tracePt t="16953" x="1190625" y="3109913"/>
          <p14:tracePt t="17079" x="1200150" y="3109913"/>
          <p14:tracePt t="17128" x="1209675" y="3109913"/>
          <p14:tracePt t="17325" x="1209675" y="3119438"/>
          <p14:tracePt t="17357" x="1219200" y="3119438"/>
          <p14:tracePt t="17727" x="1219200" y="3109913"/>
          <p14:tracePt t="17736" x="1228725" y="3109913"/>
          <p14:tracePt t="17817" x="1228725" y="3100388"/>
          <p14:tracePt t="18815" x="1238250" y="3100388"/>
          <p14:tracePt t="18835" x="1247775" y="3100388"/>
          <p14:tracePt t="18853" x="1257300" y="3100388"/>
          <p14:tracePt t="18886" x="1285875" y="3090863"/>
          <p14:tracePt t="18903" x="1314450" y="3090863"/>
          <p14:tracePt t="18920" x="1323975" y="3090863"/>
          <p14:tracePt t="18936" x="1333500" y="3090863"/>
          <p14:tracePt t="18970" x="1343025" y="3090863"/>
          <p14:tracePt t="18986" x="1352550" y="3090863"/>
          <p14:tracePt t="19020" x="1362075" y="3090863"/>
          <p14:tracePt t="19035" x="1371600" y="3090863"/>
          <p14:tracePt t="19054" x="1381125" y="3090863"/>
          <p14:tracePt t="19087" x="1400175" y="3090863"/>
          <p14:tracePt t="19122" x="1419225" y="3090863"/>
          <p14:tracePt t="19138" x="1447800" y="3090863"/>
          <p14:tracePt t="19155" x="1457325" y="3090863"/>
          <p14:tracePt t="19170" x="1476375" y="3090863"/>
          <p14:tracePt t="19188" x="1495425" y="3090863"/>
          <p14:tracePt t="19205" x="1538288" y="3090863"/>
          <p14:tracePt t="19221" x="1566863" y="3090863"/>
          <p14:tracePt t="19239" x="1604963" y="3090863"/>
          <p14:tracePt t="19253" x="1652588" y="3090863"/>
          <p14:tracePt t="19271" x="1671638" y="3090863"/>
          <p14:tracePt t="19287" x="1728788" y="3090863"/>
          <p14:tracePt t="19294" x="1776413" y="3090863"/>
          <p14:tracePt t="19304" x="1795463" y="3090863"/>
          <p14:tracePt t="19319" x="1843088" y="3090863"/>
          <p14:tracePt t="19337" x="1885950" y="3081338"/>
          <p14:tracePt t="19354" x="1971675" y="3071813"/>
          <p14:tracePt t="19370" x="2076450" y="3071813"/>
          <p14:tracePt t="19388" x="2143125" y="3071813"/>
          <p14:tracePt t="19404" x="2233613" y="3071813"/>
          <p14:tracePt t="19422" x="2262188" y="3062288"/>
          <p14:tracePt t="19439" x="2300288" y="3062288"/>
          <p14:tracePt t="19454" x="2338388" y="3062288"/>
          <p14:tracePt t="19469" x="2366963" y="3062288"/>
          <p14:tracePt t="19504" x="2395538" y="3062288"/>
          <p14:tracePt t="19521" x="2414588" y="3071813"/>
          <p14:tracePt t="19537" x="2424113" y="3071813"/>
          <p14:tracePt t="19553" x="2433638" y="3071813"/>
          <p14:tracePt t="19570" x="2443163" y="3071813"/>
          <p14:tracePt t="19585" x="2452688" y="3071813"/>
          <p14:tracePt t="19605" x="2462213" y="3071813"/>
          <p14:tracePt t="19620" x="2471738" y="3071813"/>
          <p14:tracePt t="19638" x="2481263" y="3071813"/>
          <p14:tracePt t="19687" x="2500313" y="3071813"/>
          <p14:tracePt t="19738" x="2509838" y="3071813"/>
          <p14:tracePt t="19788" x="2519363" y="3071813"/>
          <p14:tracePt t="19819" x="2528888" y="3071813"/>
          <p14:tracePt t="19885" x="2543175" y="3071813"/>
          <p14:tracePt t="19931" x="2552700" y="3071813"/>
          <p14:tracePt t="21562" x="2543175" y="3071813"/>
          <p14:tracePt t="21576" x="2519363" y="3081338"/>
          <p14:tracePt t="21585" x="2500313" y="3090863"/>
          <p14:tracePt t="21601" x="2462213" y="3100388"/>
          <p14:tracePt t="21619" x="2433638" y="3109913"/>
          <p14:tracePt t="21635" x="2347913" y="3138488"/>
          <p14:tracePt t="21652" x="2262188" y="3157538"/>
          <p14:tracePt t="21669" x="2152650" y="3176588"/>
          <p14:tracePt t="21685" x="2057400" y="3205163"/>
          <p14:tracePt t="21702" x="1971675" y="3224213"/>
          <p14:tracePt t="21720" x="1914525" y="3233738"/>
          <p14:tracePt t="21736" x="1843088" y="3252788"/>
          <p14:tracePt t="21754" x="1824038" y="3252788"/>
          <p14:tracePt t="21770" x="1785938" y="3267075"/>
          <p14:tracePt t="21786" x="1766888" y="3267075"/>
          <p14:tracePt t="21804" x="1738313" y="3276600"/>
          <p14:tracePt t="21819" x="1719263" y="3286125"/>
          <p14:tracePt t="21837" x="1709738" y="3286125"/>
          <p14:tracePt t="21854" x="1700213" y="3286125"/>
          <p14:tracePt t="21870" x="1690688" y="3295650"/>
          <p14:tracePt t="21908" x="1671638" y="3295650"/>
          <p14:tracePt t="21923" x="1662113" y="3305175"/>
          <p14:tracePt t="21936" x="1652588" y="3305175"/>
          <p14:tracePt t="21953" x="1643063" y="3305175"/>
          <p14:tracePt t="21981" x="1643063" y="3314700"/>
          <p14:tracePt t="21989" x="1633538" y="3314700"/>
          <p14:tracePt t="22020" x="1624013" y="3314700"/>
          <p14:tracePt t="22036" x="1604963" y="3324225"/>
          <p14:tracePt t="22054" x="1595438" y="3333750"/>
          <p14:tracePt t="22087" x="1585913" y="3333750"/>
          <p14:tracePt t="22104" x="1576388" y="3333750"/>
          <p14:tracePt t="22121" x="1566863" y="3343275"/>
          <p14:tracePt t="22136" x="1547813" y="3352800"/>
          <p14:tracePt t="22170" x="1538288" y="3352800"/>
          <p14:tracePt t="22301" x="1528763" y="3352800"/>
          <p14:tracePt t="22319" x="1528763" y="3362325"/>
          <p14:tracePt t="22352" x="1514475" y="3362325"/>
          <p14:tracePt t="22386" x="1504950" y="3362325"/>
          <p14:tracePt t="22469" x="1495425" y="3362325"/>
          <p14:tracePt t="22504" x="1485900" y="3362325"/>
          <p14:tracePt t="22560" x="1485900" y="3371850"/>
          <p14:tracePt t="22568" x="1476375" y="3371850"/>
          <p14:tracePt t="22603" x="1466850" y="3371850"/>
          <p14:tracePt t="22619" x="1457325" y="3371850"/>
          <p14:tracePt t="22664" x="1447800" y="3371850"/>
          <p14:tracePt t="22688" x="1438275" y="3371850"/>
          <p14:tracePt t="22720" x="1428750" y="3371850"/>
          <p14:tracePt t="22735" x="1419225" y="3371850"/>
          <p14:tracePt t="22753" x="1409700" y="3371850"/>
          <p14:tracePt t="22814" x="1400175" y="3371850"/>
          <p14:tracePt t="22846" x="1390650" y="3371850"/>
          <p14:tracePt t="22945" x="1381125" y="3371850"/>
          <p14:tracePt t="22993" x="1371600" y="3371850"/>
          <p14:tracePt t="23071" x="1362075" y="3381375"/>
          <p14:tracePt t="23103" x="1352550" y="3381375"/>
          <p14:tracePt t="23136" x="1343025" y="3381375"/>
          <p14:tracePt t="23278" x="1352550" y="3381375"/>
          <p14:tracePt t="23301" x="1371600" y="3371850"/>
          <p14:tracePt t="23336" x="1400175" y="3371850"/>
          <p14:tracePt t="23352" x="1466850" y="3362325"/>
          <p14:tracePt t="23369" x="1514475" y="3362325"/>
          <p14:tracePt t="23386" x="1566863" y="3362325"/>
          <p14:tracePt t="23403" x="1624013" y="3352800"/>
          <p14:tracePt t="23419" x="1662113" y="3352800"/>
          <p14:tracePt t="23437" x="1690688" y="3343275"/>
          <p14:tracePt t="23454" x="1728788" y="3343275"/>
          <p14:tracePt t="23470" x="1757363" y="3343275"/>
          <p14:tracePt t="23486" x="1776413" y="3343275"/>
          <p14:tracePt t="23504" x="1804988" y="3333750"/>
          <p14:tracePt t="23519" x="1814513" y="3333750"/>
          <p14:tracePt t="23537" x="1824038" y="3333750"/>
          <p14:tracePt t="23553" x="1833563" y="3333750"/>
          <p14:tracePt t="23572" x="1843088" y="3333750"/>
          <p14:tracePt t="23587" x="1852613" y="3333750"/>
          <p14:tracePt t="23620" x="1866900" y="3333750"/>
          <p14:tracePt t="23637" x="1876425" y="3333750"/>
          <p14:tracePt t="23657" x="1905000" y="3333750"/>
          <p14:tracePt t="23674" x="1924050" y="3333750"/>
          <p14:tracePt t="23685" x="1952625" y="3333750"/>
          <p14:tracePt t="23703" x="1962150" y="3333750"/>
          <p14:tracePt t="23720" x="1971675" y="3333750"/>
          <p14:tracePt t="23755" x="1981200" y="3333750"/>
          <p14:tracePt t="23787" x="1990725" y="333375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DA9C09C-7BF8-694B-3C18-E2986E937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2960" y="851768"/>
            <a:ext cx="5385474" cy="5154463"/>
          </a:xfr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D47B362-B944-188C-4949-721A1BAB1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42498"/>
            <a:ext cx="5846596" cy="3773003"/>
          </a:xfrm>
          <a:prstGeom prst="rect">
            <a:avLst/>
          </a:prstGeom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C4343191-8FAD-5984-AF3D-1F8D75698A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54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45"/>
    </mc:Choice>
    <mc:Fallback>
      <p:transition spd="slow" advTm="10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80" x="1990725" y="3333750"/>
          <p14:tracePt t="690" x="1990725" y="3314700"/>
          <p14:tracePt t="700" x="2000250" y="3295650"/>
          <p14:tracePt t="719" x="2000250" y="3286125"/>
          <p14:tracePt t="737" x="2009775" y="3276600"/>
          <p14:tracePt t="748" x="2009775" y="3267075"/>
          <p14:tracePt t="784" x="2019300" y="3252788"/>
          <p14:tracePt t="801" x="2019300" y="3243263"/>
          <p14:tracePt t="817" x="2019300" y="3233738"/>
          <p14:tracePt t="834" x="2019300" y="3224213"/>
          <p14:tracePt t="868" x="2028825" y="3224213"/>
          <p14:tracePt t="885" x="2028825" y="3214688"/>
          <p14:tracePt t="919" x="2028825" y="3205163"/>
          <p14:tracePt t="934" x="2038350" y="3176588"/>
          <p14:tracePt t="967" x="2066925" y="3090863"/>
          <p14:tracePt t="985" x="2076450" y="3062288"/>
          <p14:tracePt t="1003" x="2095500" y="2995613"/>
          <p14:tracePt t="1019" x="2105025" y="2947988"/>
          <p14:tracePt t="1036" x="2105025" y="2905125"/>
          <p14:tracePt t="1051" x="2114550" y="2847975"/>
          <p14:tracePt t="1067" x="2143125" y="2743200"/>
          <p14:tracePt t="1085" x="2152650" y="2667000"/>
          <p14:tracePt t="1102" x="2162175" y="2619375"/>
          <p14:tracePt t="1117" x="2171700" y="2547938"/>
          <p14:tracePt t="1136" x="2181225" y="2490788"/>
          <p14:tracePt t="1151" x="2190750" y="2414588"/>
          <p14:tracePt t="1169" x="2190750" y="2357438"/>
          <p14:tracePt t="1187" x="2205038" y="2271713"/>
          <p14:tracePt t="1201" x="2205038" y="2252663"/>
          <p14:tracePt t="1219" x="2205038" y="2209800"/>
          <p14:tracePt t="1235" x="2205038" y="2181225"/>
          <p14:tracePt t="1252" x="2205038" y="2171700"/>
          <p14:tracePt t="1267" x="2205038" y="2162175"/>
          <p14:tracePt t="1286" x="2205038" y="2152650"/>
          <p14:tracePt t="1302" x="2205038" y="2143125"/>
          <p14:tracePt t="1344" x="2205038" y="2133600"/>
          <p14:tracePt t="1486" x="2205038" y="2143125"/>
          <p14:tracePt t="1502" x="2205038" y="2152650"/>
          <p14:tracePt t="1536" x="2205038" y="2162175"/>
          <p14:tracePt t="1568" x="2205038" y="2171700"/>
          <p14:tracePt t="1584" x="2214563" y="2171700"/>
          <p14:tracePt t="1874" x="2205038" y="2171700"/>
          <p14:tracePt t="1898" x="2190750" y="2171700"/>
          <p14:tracePt t="1930" x="2181225" y="2171700"/>
          <p14:tracePt t="1982" x="2171700" y="2171700"/>
          <p14:tracePt t="2001" x="2171700" y="2181225"/>
          <p14:tracePt t="2034" x="2162175" y="2181225"/>
          <p14:tracePt t="2124" x="2162175" y="2190750"/>
          <p14:tracePt t="2236" x="2162175" y="2200275"/>
          <p14:tracePt t="2260" x="2171700" y="2200275"/>
          <p14:tracePt t="2284" x="2171700" y="2209800"/>
          <p14:tracePt t="2333" x="2171700" y="2219325"/>
          <p14:tracePt t="2334" x="2171700" y="2233613"/>
          <p14:tracePt t="2367" x="2171700" y="2243138"/>
          <p14:tracePt t="2400" x="2171700" y="2271713"/>
          <p14:tracePt t="2416" x="2171700" y="2300288"/>
          <p14:tracePt t="2433" x="2171700" y="2319338"/>
          <p14:tracePt t="2449" x="2171700" y="2395538"/>
          <p14:tracePt t="2467" x="2171700" y="2433638"/>
          <p14:tracePt t="2484" x="2171700" y="2519363"/>
          <p14:tracePt t="2501" x="2171700" y="2538413"/>
          <p14:tracePt t="2517" x="2171700" y="2581275"/>
          <p14:tracePt t="2535" x="2171700" y="2590800"/>
          <p14:tracePt t="2551" x="2171700" y="2600325"/>
          <p14:tracePt t="2568" x="2171700" y="2619375"/>
          <p14:tracePt t="2583" x="2171700" y="2628900"/>
          <p14:tracePt t="2602" x="2171700" y="2686050"/>
          <p14:tracePt t="2618" x="2171700" y="2733675"/>
          <p14:tracePt t="2623" x="2171700" y="2838450"/>
          <p14:tracePt t="2633" x="2171700" y="2867025"/>
          <p14:tracePt t="2652" x="2171700" y="2886075"/>
          <p14:tracePt t="2668" x="2181225" y="2967038"/>
          <p14:tracePt t="2683" x="2205038" y="3109913"/>
          <p14:tracePt t="2703" x="2214563" y="3205163"/>
          <p14:tracePt t="2718" x="2233613" y="3362325"/>
          <p14:tracePt t="2735" x="2233613" y="3495675"/>
          <p14:tracePt t="2753" x="2233613" y="3571875"/>
          <p14:tracePt t="2772" x="2205038" y="3814763"/>
          <p14:tracePt t="2784" x="2190750" y="3890963"/>
          <p14:tracePt t="2801" x="2162175" y="4019550"/>
          <p14:tracePt t="2818" x="2124075" y="4152900"/>
          <p14:tracePt t="2836" x="2095500" y="4238625"/>
          <p14:tracePt t="2849" x="2038350" y="4386263"/>
          <p14:tracePt t="2868" x="1990725" y="4500563"/>
          <p14:tracePt t="2885" x="1962150" y="4576763"/>
          <p14:tracePt t="2902" x="1943100" y="4614863"/>
          <p14:tracePt t="2917" x="1924050" y="4686300"/>
          <p14:tracePt t="2935" x="1905000" y="4762500"/>
          <p14:tracePt t="2953" x="1905000" y="4838700"/>
          <p14:tracePt t="2967" x="1905000" y="4867275"/>
          <p14:tracePt t="2986" x="1905000" y="4943475"/>
          <p14:tracePt t="3001" x="1905000" y="5024438"/>
          <p14:tracePt t="3019" x="1924050" y="5100638"/>
          <p14:tracePt t="3036" x="1933575" y="5167313"/>
          <p14:tracePt t="3052" x="1943100" y="5195888"/>
          <p14:tracePt t="3068" x="1952625" y="5233988"/>
          <p14:tracePt t="3086" x="1971675" y="5291138"/>
          <p14:tracePt t="3101" x="1971675" y="5334000"/>
          <p14:tracePt t="3118" x="1981200" y="5400675"/>
          <p14:tracePt t="3136" x="1990725" y="5476875"/>
          <p14:tracePt t="3150" x="2000250" y="5505450"/>
          <p14:tracePt t="3169" x="2000250" y="5534025"/>
          <p14:tracePt t="3186" x="2009775" y="5581650"/>
          <p14:tracePt t="3202" x="2028825" y="5629275"/>
          <p14:tracePt t="3217" x="2028825" y="5638800"/>
          <p14:tracePt t="3253" x="2038350" y="5648325"/>
          <p14:tracePt t="3270" x="2047875" y="5691188"/>
          <p14:tracePt t="3286" x="2047875" y="5700713"/>
          <p14:tracePt t="3318" x="2047875" y="5719763"/>
          <p14:tracePt t="3334" x="2047875" y="5729288"/>
          <p14:tracePt t="3351" x="2057400" y="5757863"/>
          <p14:tracePt t="3386" x="2057400" y="5767388"/>
          <p14:tracePt t="3429" x="2057400" y="5786438"/>
          <p14:tracePt t="3467" x="2057400" y="5795963"/>
          <p14:tracePt t="3484" x="2047875" y="5815013"/>
          <p14:tracePt t="3502" x="2047875" y="5834063"/>
          <p14:tracePt t="3519" x="2038350" y="5843588"/>
          <p14:tracePt t="3536" x="2019300" y="5872163"/>
          <p14:tracePt t="3552" x="2019300" y="5881688"/>
          <p14:tracePt t="3568" x="2009775" y="5900738"/>
          <p14:tracePt t="3585" x="2000250" y="5900738"/>
          <p14:tracePt t="3601" x="1990725" y="5919788"/>
          <p14:tracePt t="3669" x="1990725" y="5910263"/>
          <p14:tracePt t="3685" x="1990725" y="5919788"/>
          <p14:tracePt t="3701" x="2000250" y="5910263"/>
          <p14:tracePt t="3719" x="2000250" y="5900738"/>
          <p14:tracePt t="4154" x="2000250" y="5910263"/>
          <p14:tracePt t="4202" x="2009775" y="5910263"/>
          <p14:tracePt t="4250" x="2019300" y="5910263"/>
          <p14:tracePt t="4266" x="2019300" y="5919788"/>
          <p14:tracePt t="4300" x="2028825" y="5919788"/>
          <p14:tracePt t="4317" x="2038350" y="5919788"/>
          <p14:tracePt t="4334" x="2047875" y="5919788"/>
          <p14:tracePt t="4351" x="2047875" y="5929313"/>
          <p14:tracePt t="4366" x="2066925" y="5929313"/>
          <p14:tracePt t="4383" x="2066925" y="5938838"/>
          <p14:tracePt t="4400" x="2076450" y="5938838"/>
          <p14:tracePt t="4436" x="2085975" y="5938838"/>
          <p14:tracePt t="4500" x="2095500" y="5938838"/>
          <p14:tracePt t="4564" x="2105025" y="5938838"/>
          <p14:tracePt t="4598" x="2114550" y="5938838"/>
          <p14:tracePt t="4634" x="2133600" y="5938838"/>
          <p14:tracePt t="4667" x="2143125" y="5938838"/>
          <p14:tracePt t="4701" x="2152650" y="5938838"/>
          <p14:tracePt t="4726" x="2162175" y="5938838"/>
          <p14:tracePt t="5544" x="2205038" y="5938838"/>
          <p14:tracePt t="5552" x="2243138" y="5938838"/>
          <p14:tracePt t="5567" x="2300288" y="5938838"/>
          <p14:tracePt t="5584" x="2347913" y="5929313"/>
          <p14:tracePt t="5600" x="2490788" y="5910263"/>
          <p14:tracePt t="5617" x="2647950" y="5910263"/>
          <p14:tracePt t="5633" x="2800350" y="5900738"/>
          <p14:tracePt t="5650" x="2909888" y="5900738"/>
          <p14:tracePt t="5667" x="3005138" y="5900738"/>
          <p14:tracePt t="5684" x="3109913" y="5891213"/>
          <p14:tracePt t="5701" x="3186113" y="5881688"/>
          <p14:tracePt t="5717" x="3276600" y="5881688"/>
          <p14:tracePt t="5734" x="3381375" y="5862638"/>
          <p14:tracePt t="5751" x="3448050" y="5862638"/>
          <p14:tracePt t="5769" x="3533775" y="5853113"/>
          <p14:tracePt t="5785" x="3595688" y="5843588"/>
          <p14:tracePt t="5801" x="3776663" y="5815013"/>
          <p14:tracePt t="5819" x="3814763" y="5805488"/>
          <p14:tracePt t="5836" x="4200525" y="5691188"/>
          <p14:tracePt t="5853" x="4481513" y="5610225"/>
          <p14:tracePt t="5868" x="4800600" y="5514975"/>
          <p14:tracePt t="5886" x="5014913" y="5457825"/>
          <p14:tracePt t="5902" x="5286375" y="5381625"/>
          <p14:tracePt t="5915" x="5467350" y="5324475"/>
          <p14:tracePt t="5934" x="5662613" y="5262563"/>
          <p14:tracePt t="5953" x="5853113" y="5176838"/>
          <p14:tracePt t="5968" x="6000750" y="5100638"/>
          <p14:tracePt t="5985" x="6191250" y="4995863"/>
          <p14:tracePt t="6003" x="6310313" y="4924425"/>
          <p14:tracePt t="6017" x="6376988" y="4876800"/>
          <p14:tracePt t="6053" x="6386513" y="4867275"/>
          <p14:tracePt t="6068" x="6396038" y="4867275"/>
          <p14:tracePt t="6085" x="6405563" y="4867275"/>
          <p14:tracePt t="6102" x="6405563" y="4857750"/>
          <p14:tracePt t="6226" x="6415088" y="4867275"/>
          <p14:tracePt t="6284" x="6424613" y="4876800"/>
          <p14:tracePt t="6650" x="6434138" y="4876800"/>
          <p14:tracePt t="6667" x="6434138" y="4886325"/>
          <p14:tracePt t="6685" x="6462713" y="4895850"/>
          <p14:tracePt t="6701" x="6500813" y="4914900"/>
          <p14:tracePt t="6716" x="6557963" y="4943475"/>
          <p14:tracePt t="6734" x="6657975" y="4995863"/>
          <p14:tracePt t="6750" x="6724650" y="5014913"/>
          <p14:tracePt t="6768" x="6819900" y="5053013"/>
          <p14:tracePt t="6784" x="6896100" y="5072063"/>
          <p14:tracePt t="6800" x="6986588" y="5110163"/>
          <p14:tracePt t="6816" x="7081838" y="5129213"/>
          <p14:tracePt t="6835" x="7138988" y="5138738"/>
          <p14:tracePt t="6849" x="7196138" y="5138738"/>
          <p14:tracePt t="6868" x="7224713" y="5138738"/>
          <p14:tracePt t="6884" x="7253288" y="5138738"/>
          <p14:tracePt t="6902" x="7262813" y="5138738"/>
          <p14:tracePt t="6920" x="7286625" y="5138738"/>
          <p14:tracePt t="6936" x="7296150" y="5138738"/>
          <p14:tracePt t="6951" x="7305675" y="5148263"/>
          <p14:tracePt t="6969" x="7315200" y="5148263"/>
          <p14:tracePt t="6984" x="7334250" y="5148263"/>
          <p14:tracePt t="7003" x="7362825" y="5157788"/>
          <p14:tracePt t="7018" x="7391400" y="5167313"/>
          <p14:tracePt t="7036" x="7429500" y="5176838"/>
          <p14:tracePt t="7051" x="7467600" y="5186363"/>
          <p14:tracePt t="7068" x="7486650" y="5195888"/>
          <p14:tracePt t="7084" x="7496175" y="5205413"/>
          <p14:tracePt t="7100" x="7505700" y="5205413"/>
          <p14:tracePt t="7120" x="7515225" y="5214938"/>
          <p14:tracePt t="7135" x="7524750" y="5224463"/>
          <p14:tracePt t="7182" x="7534275" y="5233988"/>
          <p14:tracePt t="7204" x="7543800" y="5243513"/>
          <p14:tracePt t="7218" x="7553325" y="5243513"/>
          <p14:tracePt t="7236" x="7553325" y="5253038"/>
          <p14:tracePt t="7250" x="7562850" y="5253038"/>
          <p14:tracePt t="7286" x="7572375" y="5262563"/>
          <p14:tracePt t="7303" x="7581900" y="5262563"/>
          <p14:tracePt t="7371" x="7581900" y="5272088"/>
          <p14:tracePt t="7394" x="7591425" y="5272088"/>
          <p14:tracePt t="7426" x="7591425" y="5281613"/>
          <p14:tracePt t="7530" x="7591425" y="5291138"/>
          <p14:tracePt t="7617" x="7600950" y="5291138"/>
          <p14:tracePt t="7650" x="7610475" y="5291138"/>
          <p14:tracePt t="7668" x="7653338" y="5291138"/>
          <p14:tracePt t="7684" x="7720013" y="5291138"/>
          <p14:tracePt t="7700" x="7786688" y="5291138"/>
          <p14:tracePt t="7717" x="7843838" y="5281613"/>
          <p14:tracePt t="7734" x="7891463" y="5281613"/>
          <p14:tracePt t="7750" x="7929563" y="5272088"/>
          <p14:tracePt t="7768" x="7962900" y="5272088"/>
          <p14:tracePt t="7784" x="7972425" y="5262563"/>
          <p14:tracePt t="7785" x="7981950" y="5262563"/>
          <p14:tracePt t="7835" x="7991475" y="5262563"/>
          <p14:tracePt t="7868" x="8001000" y="5262563"/>
          <p14:tracePt t="7884" x="8010525" y="5262563"/>
          <p14:tracePt t="7901" x="8020050" y="5262563"/>
          <p14:tracePt t="7919" x="8029575" y="5262563"/>
          <p14:tracePt t="7937" x="8039100" y="5262563"/>
          <p14:tracePt t="7969" x="8067675" y="5262563"/>
          <p14:tracePt t="7985" x="8077200" y="5262563"/>
          <p14:tracePt t="8002" x="8096250" y="5253038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A26C2EE-2187-2769-237C-EC2D29774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9459" y="1624910"/>
            <a:ext cx="6065079" cy="4204202"/>
          </a:xfr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2AEACDC-CDD4-096A-0998-D1CF627B7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795" y="1624910"/>
            <a:ext cx="5412745" cy="4204201"/>
          </a:xfrm>
          <a:prstGeom prst="rect">
            <a:avLst/>
          </a:prstGeom>
        </p:spPr>
      </p:pic>
      <p:pic>
        <p:nvPicPr>
          <p:cNvPr id="10" name="Audio 9">
            <a:extLst>
              <a:ext uri="{FF2B5EF4-FFF2-40B4-BE49-F238E27FC236}">
                <a16:creationId xmlns:a16="http://schemas.microsoft.com/office/drawing/2014/main" id="{36D17786-27DE-EE74-D8F3-FE9B558542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94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60"/>
    </mc:Choice>
    <mc:Fallback>
      <p:transition spd="slow" advTm="8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00" x="8096250" y="5253038"/>
          <p14:tracePt t="713" x="8058150" y="5243513"/>
          <p14:tracePt t="721" x="8020050" y="5233988"/>
          <p14:tracePt t="736" x="7948613" y="5233988"/>
          <p14:tracePt t="753" x="7881938" y="5233988"/>
          <p14:tracePt t="768" x="7681913" y="5195888"/>
          <p14:tracePt t="785" x="7419975" y="5176838"/>
          <p14:tracePt t="802" x="7091363" y="5148263"/>
          <p14:tracePt t="818" x="6715125" y="5119688"/>
          <p14:tracePt t="835" x="6219825" y="5091113"/>
          <p14:tracePt t="853" x="5681663" y="5091113"/>
          <p14:tracePt t="869" x="5072063" y="5100638"/>
          <p14:tracePt t="886" x="4762500" y="5119688"/>
          <p14:tracePt t="902" x="4491038" y="5148263"/>
          <p14:tracePt t="907" x="4271963" y="5186363"/>
          <p14:tracePt t="917" x="4200525" y="5195888"/>
          <p14:tracePt t="936" x="4133850" y="5214938"/>
          <p14:tracePt t="951" x="4038600" y="5243513"/>
          <p14:tracePt t="969" x="3952875" y="5262563"/>
          <p14:tracePt t="985" x="3871913" y="5281613"/>
          <p14:tracePt t="1003" x="3824288" y="5291138"/>
          <p14:tracePt t="1021" x="3805238" y="5291138"/>
          <p14:tracePt t="1033" x="3767138" y="5291138"/>
          <p14:tracePt t="1050" x="3738563" y="5291138"/>
          <p14:tracePt t="1071" x="3681413" y="5300663"/>
          <p14:tracePt t="1087" x="3533775" y="5310188"/>
          <p14:tracePt t="1103" x="3457575" y="5310188"/>
          <p14:tracePt t="1121" x="3390900" y="5310188"/>
          <p14:tracePt t="1137" x="3362325" y="5310188"/>
          <p14:tracePt t="1153" x="3324225" y="5324475"/>
          <p14:tracePt t="1169" x="3295650" y="5334000"/>
          <p14:tracePt t="1185" x="3248025" y="5353050"/>
          <p14:tracePt t="1203" x="3228975" y="5362575"/>
          <p14:tracePt t="1218" x="3214688" y="5362575"/>
          <p14:tracePt t="1253" x="3205163" y="5372100"/>
          <p14:tracePt t="1497" x="3195638" y="5372100"/>
          <p14:tracePt t="1505" x="3157538" y="5353050"/>
          <p14:tracePt t="1517" x="3109913" y="5343525"/>
          <p14:tracePt t="1534" x="3062288" y="5334000"/>
          <p14:tracePt t="1550" x="2995613" y="5324475"/>
          <p14:tracePt t="1568" x="2857500" y="5300663"/>
          <p14:tracePt t="1585" x="2733675" y="5291138"/>
          <p14:tracePt t="1601" x="2609850" y="5291138"/>
          <p14:tracePt t="1618" x="2543175" y="5291138"/>
          <p14:tracePt t="1635" x="2509838" y="5300663"/>
          <p14:tracePt t="1652" x="2500313" y="5310188"/>
          <p14:tracePt t="1668" x="2490788" y="5324475"/>
          <p14:tracePt t="1685" x="2490788" y="5334000"/>
          <p14:tracePt t="1702" x="2471738" y="5353050"/>
          <p14:tracePt t="1717" x="2452688" y="5381625"/>
          <p14:tracePt t="1735" x="2443163" y="5391150"/>
          <p14:tracePt t="1752" x="2414588" y="5429250"/>
          <p14:tracePt t="1768" x="2386013" y="5457825"/>
          <p14:tracePt t="1785" x="2366963" y="5476875"/>
          <p14:tracePt t="1803" x="2328863" y="5495925"/>
          <p14:tracePt t="1821" x="2271713" y="5543550"/>
          <p14:tracePt t="1836" x="2262188" y="5562600"/>
          <p14:tracePt t="1854" x="2252663" y="5572125"/>
          <p14:tracePt t="1870" x="2243138" y="5572125"/>
          <p14:tracePt t="1886" x="2233613" y="5581650"/>
          <p14:tracePt t="1918" x="2224088" y="5591175"/>
          <p14:tracePt t="1969" x="2214563" y="5591175"/>
          <p14:tracePt t="2005" x="2190750" y="5610225"/>
          <p14:tracePt t="2019" x="2152650" y="5610225"/>
          <p14:tracePt t="2038" x="2152650" y="5619750"/>
          <p14:tracePt t="2053" x="2143125" y="5619750"/>
          <p14:tracePt t="2070" x="2133600" y="5619750"/>
          <p14:tracePt t="2089" x="2124075" y="5629275"/>
          <p14:tracePt t="2103" x="2114550" y="5629275"/>
          <p14:tracePt t="2120" x="2085975" y="5638800"/>
          <p14:tracePt t="2137" x="2076450" y="5638800"/>
          <p14:tracePt t="2218" x="2076450" y="5648325"/>
          <p14:tracePt t="2234" x="2066925" y="5648325"/>
          <p14:tracePt t="2311" x="2066925" y="5662613"/>
          <p14:tracePt t="2335" x="2057400" y="5672138"/>
          <p14:tracePt t="2455" x="2066925" y="5672138"/>
          <p14:tracePt t="2473" x="2076450" y="5672138"/>
          <p14:tracePt t="2483" x="2085975" y="5672138"/>
          <p14:tracePt t="2500" x="2095500" y="5672138"/>
          <p14:tracePt t="2518" x="2124075" y="5672138"/>
          <p14:tracePt t="2535" x="2171700" y="5672138"/>
          <p14:tracePt t="2551" x="2243138" y="5681663"/>
          <p14:tracePt t="2568" x="2300288" y="5681663"/>
          <p14:tracePt t="2585" x="2347913" y="5681663"/>
          <p14:tracePt t="2601" x="2395538" y="5691188"/>
          <p14:tracePt t="2619" x="2405063" y="5691188"/>
          <p14:tracePt t="2635" x="2414588" y="5691188"/>
          <p14:tracePt t="2655" x="2424113" y="5691188"/>
          <p14:tracePt t="2719" x="2433638" y="5691188"/>
          <p14:tracePt t="2796" x="2443163" y="5691188"/>
          <p14:tracePt t="2843" x="2452688" y="5691188"/>
          <p14:tracePt t="2859" x="2452688" y="5700713"/>
          <p14:tracePt t="2883" x="2462213" y="5700713"/>
          <p14:tracePt t="2915" x="2471738" y="5700713"/>
          <p14:tracePt t="3085" x="2471738" y="5710238"/>
          <p14:tracePt t="3193" x="2481263" y="5710238"/>
          <p14:tracePt t="3299" x="2481263" y="5719763"/>
          <p14:tracePt t="3315" x="2490788" y="5719763"/>
          <p14:tracePt t="3347" x="2481263" y="5719763"/>
          <p14:tracePt t="3363" x="2471738" y="5719763"/>
          <p14:tracePt t="3789" x="2471738" y="5710238"/>
          <p14:tracePt t="3853" x="2481263" y="5710238"/>
          <p14:tracePt t="3935" x="2481263" y="5700713"/>
          <p14:tracePt t="4733" x="2490788" y="5700713"/>
          <p14:tracePt t="4741" x="2509838" y="5700713"/>
          <p14:tracePt t="4750" x="2562225" y="5700713"/>
          <p14:tracePt t="4767" x="2600325" y="5700713"/>
          <p14:tracePt t="4784" x="2676525" y="5700713"/>
          <p14:tracePt t="4801" x="2838450" y="5700713"/>
          <p14:tracePt t="4818" x="3014663" y="5700713"/>
          <p14:tracePt t="4835" x="3148013" y="5710238"/>
          <p14:tracePt t="4852" x="3286125" y="5719763"/>
          <p14:tracePt t="4868" x="3495675" y="5738813"/>
          <p14:tracePt t="4886" x="3567113" y="5738813"/>
          <p14:tracePt t="4901" x="3795713" y="5748338"/>
          <p14:tracePt t="4905" x="3933825" y="5748338"/>
          <p14:tracePt t="4917" x="3971925" y="5748338"/>
          <p14:tracePt t="4937" x="4010025" y="5748338"/>
          <p14:tracePt t="4952" x="4086225" y="5748338"/>
          <p14:tracePt t="4969" x="4143375" y="5748338"/>
          <p14:tracePt t="4986" x="4210050" y="5748338"/>
          <p14:tracePt t="5002" x="4271963" y="5748338"/>
          <p14:tracePt t="5018" x="4386263" y="5748338"/>
          <p14:tracePt t="5035" x="4529138" y="5748338"/>
          <p14:tracePt t="5051" x="4638675" y="5748338"/>
          <p14:tracePt t="5068" x="4810125" y="5719763"/>
          <p14:tracePt t="5085" x="4986338" y="5710238"/>
          <p14:tracePt t="5103" x="5110163" y="5700713"/>
          <p14:tracePt t="5120" x="5353050" y="5700713"/>
          <p14:tracePt t="5136" x="5534025" y="5691188"/>
          <p14:tracePt t="5154" x="5729288" y="5681663"/>
          <p14:tracePt t="5170" x="5853113" y="5681663"/>
          <p14:tracePt t="5185" x="6019800" y="5672138"/>
          <p14:tracePt t="5202" x="6115050" y="5672138"/>
          <p14:tracePt t="5219" x="6219825" y="5672138"/>
          <p14:tracePt t="5235" x="6357938" y="5662613"/>
          <p14:tracePt t="5253" x="6510338" y="5662613"/>
          <p14:tracePt t="5269" x="6629400" y="5662613"/>
          <p14:tracePt t="5286" x="6810375" y="5629275"/>
          <p14:tracePt t="5302" x="6924675" y="5619750"/>
          <p14:tracePt t="5320" x="7015163" y="5610225"/>
          <p14:tracePt t="5336" x="7100888" y="5600700"/>
          <p14:tracePt t="5353" x="7119938" y="5600700"/>
          <p14:tracePt t="5371" x="7138988" y="5600700"/>
          <p14:tracePt t="5387" x="7148513" y="5600700"/>
          <p14:tracePt t="5403" x="7177088" y="5591175"/>
          <p14:tracePt t="5419" x="7215188" y="5581650"/>
          <p14:tracePt t="5437" x="7224713" y="5581650"/>
          <p14:tracePt t="5453" x="7234238" y="5581650"/>
          <p14:tracePt t="5470" x="7253288" y="5581650"/>
          <p14:tracePt t="5485" x="7262813" y="5572125"/>
          <p14:tracePt t="5504" x="7305675" y="5562600"/>
          <p14:tracePt t="5517" x="7400925" y="5534025"/>
          <p14:tracePt t="5537" x="7419975" y="5534025"/>
          <p14:tracePt t="5552" x="7486650" y="5514975"/>
          <p14:tracePt t="5569" x="7534275" y="5505450"/>
          <p14:tracePt t="5587" x="7572375" y="5495925"/>
          <p14:tracePt t="5604" x="7591425" y="5486400"/>
          <p14:tracePt t="5621" x="7624763" y="5486400"/>
          <p14:tracePt t="5635" x="7662863" y="5486400"/>
          <p14:tracePt t="5653" x="7700963" y="5476875"/>
          <p14:tracePt t="5687" x="7710488" y="5476875"/>
          <p14:tracePt t="5734" x="7720013" y="5476875"/>
          <p14:tracePt t="5735" x="7720013" y="5486400"/>
          <p14:tracePt t="5754" x="7729538" y="5486400"/>
          <p14:tracePt t="5768" x="7739063" y="5486400"/>
          <p14:tracePt t="5787" x="7758113" y="5486400"/>
          <p14:tracePt t="5800" x="7796213" y="5486400"/>
          <p14:tracePt t="5818" x="7843838" y="5495925"/>
          <p14:tracePt t="5836" x="7881938" y="5495925"/>
          <p14:tracePt t="5852" x="7962900" y="5505450"/>
          <p14:tracePt t="5867" x="8020050" y="5505450"/>
          <p14:tracePt t="5886" x="8058150" y="5514975"/>
          <p14:tracePt t="5903" x="8181975" y="5514975"/>
          <p14:tracePt t="5907" x="8239125" y="5524500"/>
          <p14:tracePt t="6025" x="8239125" y="5534025"/>
          <p14:tracePt t="6068" x="8239125" y="5543550"/>
          <p14:tracePt t="6084" x="8239125" y="5553075"/>
          <p14:tracePt t="6101" x="8239125" y="5562600"/>
          <p14:tracePt t="6116" x="8239125" y="5572125"/>
          <p14:tracePt t="6151" x="8248650" y="5600700"/>
          <p14:tracePt t="6168" x="8258175" y="5619750"/>
          <p14:tracePt t="6202" x="8258175" y="5629275"/>
          <p14:tracePt t="6218" x="8258175" y="5638800"/>
          <p14:tracePt t="6252" x="8258175" y="5648325"/>
          <p14:tracePt t="6304" x="8258175" y="5662613"/>
          <p14:tracePt t="6337" x="8258175" y="5672138"/>
          <p14:tracePt t="6370" x="8258175" y="5681663"/>
          <p14:tracePt t="6385" x="8248650" y="5681663"/>
          <p14:tracePt t="6388" x="8248650" y="5691188"/>
          <p14:tracePt t="6422" x="8248650" y="5700713"/>
          <p14:tracePt t="6453" x="8248650" y="5710238"/>
          <p14:tracePt t="6502" x="8248650" y="5719763"/>
          <p14:tracePt t="6523" x="8248650" y="5729288"/>
          <p14:tracePt t="6570" x="8248650" y="5738813"/>
          <p14:tracePt t="6587" x="8248650" y="5748338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715EF-0B35-7F1D-8E2A-3368C58C8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59183"/>
            <a:ext cx="10287000" cy="1147762"/>
          </a:xfrm>
        </p:spPr>
        <p:txBody>
          <a:bodyPr/>
          <a:lstStyle/>
          <a:p>
            <a:r>
              <a:rPr lang="en-US" dirty="0"/>
              <a:t>Hyperparameter tuning &amp; Model deployment</a:t>
            </a:r>
          </a:p>
        </p:txBody>
      </p:sp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03F58A3-FF63-5F47-0A6B-070D1E328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45612" y="1630147"/>
            <a:ext cx="7700776" cy="2635836"/>
          </a:xfrm>
        </p:spPr>
      </p:pic>
      <p:pic>
        <p:nvPicPr>
          <p:cNvPr id="7" name="Picture 6" descr="A white card with black and red text&#10;&#10;Description automatically generated">
            <a:extLst>
              <a:ext uri="{FF2B5EF4-FFF2-40B4-BE49-F238E27FC236}">
                <a16:creationId xmlns:a16="http://schemas.microsoft.com/office/drawing/2014/main" id="{8444A720-0AF4-9518-D81B-2A7428DCC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999" y="4589185"/>
            <a:ext cx="8086002" cy="2198825"/>
          </a:xfrm>
          <a:prstGeom prst="rect">
            <a:avLst/>
          </a:prstGeom>
        </p:spPr>
      </p:pic>
      <p:pic>
        <p:nvPicPr>
          <p:cNvPr id="11" name="Audio 10">
            <a:extLst>
              <a:ext uri="{FF2B5EF4-FFF2-40B4-BE49-F238E27FC236}">
                <a16:creationId xmlns:a16="http://schemas.microsoft.com/office/drawing/2014/main" id="{70303F8A-E2A0-B2F2-5F37-954493C542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12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82"/>
    </mc:Choice>
    <mc:Fallback>
      <p:transition spd="slow" advTm="19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65" x="8248650" y="5748338"/>
          <p14:tracePt t="780" x="8229600" y="5719763"/>
          <p14:tracePt t="787" x="8201025" y="5710238"/>
          <p14:tracePt t="802" x="8191500" y="5691188"/>
          <p14:tracePt t="819" x="8181975" y="5691188"/>
          <p14:tracePt t="835" x="8153400" y="5662613"/>
          <p14:tracePt t="852" x="8115300" y="5638800"/>
          <p14:tracePt t="869" x="8096250" y="5619750"/>
          <p14:tracePt t="886" x="8077200" y="5600700"/>
          <p14:tracePt t="902" x="8058150" y="5581650"/>
          <p14:tracePt t="919" x="8029575" y="5543550"/>
          <p14:tracePt t="937" x="7991475" y="5467350"/>
          <p14:tracePt t="952" x="7910513" y="5281613"/>
          <p14:tracePt t="970" x="7881938" y="5205413"/>
          <p14:tracePt t="986" x="7777163" y="4857750"/>
          <p14:tracePt t="1002" x="7710488" y="4595813"/>
          <p14:tracePt t="1023" x="7591425" y="4248150"/>
          <p14:tracePt t="1033" x="7524750" y="4019550"/>
          <p14:tracePt t="1051" x="7458075" y="3767138"/>
          <p14:tracePt t="1071" x="7410450" y="3643313"/>
          <p14:tracePt t="1087" x="7391400" y="3581400"/>
          <p14:tracePt t="1104" x="7372350" y="3533775"/>
          <p14:tracePt t="1122" x="7343775" y="3495675"/>
          <p14:tracePt t="1136" x="7334250" y="3486150"/>
          <p14:tracePt t="1153" x="7334250" y="3476625"/>
          <p14:tracePt t="1187" x="7324725" y="3476625"/>
          <p14:tracePt t="1267" x="7315200" y="3486150"/>
          <p14:tracePt t="1285" x="7305675" y="3486150"/>
          <p14:tracePt t="1301" x="7296150" y="3495675"/>
          <p14:tracePt t="1318" x="7272338" y="3505200"/>
          <p14:tracePt t="1334" x="7253288" y="3514725"/>
          <p14:tracePt t="1351" x="7234238" y="3514725"/>
          <p14:tracePt t="1369" x="7205663" y="3514725"/>
          <p14:tracePt t="1386" x="7205663" y="3505200"/>
          <p14:tracePt t="1727" x="7196138" y="3505200"/>
          <p14:tracePt t="1735" x="7196138" y="3514725"/>
          <p14:tracePt t="1783" x="7186613" y="3514725"/>
          <p14:tracePt t="1823" x="7177088" y="3514725"/>
          <p14:tracePt t="1869" x="7167563" y="3514725"/>
          <p14:tracePt t="1919" x="7167563" y="3505200"/>
          <p14:tracePt t="1961" x="7158038" y="3505200"/>
          <p14:tracePt t="6115" x="7167563" y="3505200"/>
          <p14:tracePt t="6124" x="7186613" y="3476625"/>
          <p14:tracePt t="6136" x="7196138" y="3448050"/>
          <p14:tracePt t="6153" x="7215188" y="3438525"/>
          <p14:tracePt t="6169" x="7243763" y="3400425"/>
          <p14:tracePt t="6186" x="7262813" y="3371850"/>
          <p14:tracePt t="6202" x="7296150" y="3333750"/>
          <p14:tracePt t="6220" x="7324725" y="3295650"/>
          <p14:tracePt t="6236" x="7334250" y="3276600"/>
          <p14:tracePt t="6252" x="7353300" y="3243263"/>
          <p14:tracePt t="6271" x="7362825" y="3224213"/>
          <p14:tracePt t="6286" x="7372350" y="3195638"/>
          <p14:tracePt t="6304" x="7372350" y="3176588"/>
          <p14:tracePt t="6320" x="7381875" y="3167063"/>
          <p14:tracePt t="6336" x="7391400" y="3148013"/>
          <p14:tracePt t="6353" x="7400925" y="3128963"/>
          <p14:tracePt t="6367" x="7410450" y="3119438"/>
          <p14:tracePt t="6386" x="7429500" y="3090863"/>
          <p14:tracePt t="6403" x="7448550" y="3071813"/>
          <p14:tracePt t="6420" x="7477125" y="3043238"/>
          <p14:tracePt t="6437" x="7515225" y="3005138"/>
          <p14:tracePt t="6455" x="7534275" y="2986088"/>
          <p14:tracePt t="6468" x="7562850" y="2957513"/>
          <p14:tracePt t="6486" x="7591425" y="2928938"/>
          <p14:tracePt t="6503" x="7610475" y="2905125"/>
          <p14:tracePt t="6521" x="7634288" y="2886075"/>
          <p14:tracePt t="6536" x="7634288" y="2876550"/>
          <p14:tracePt t="6554" x="7653338" y="2857500"/>
          <p14:tracePt t="6570" x="7681913" y="2838450"/>
          <p14:tracePt t="6586" x="7681913" y="2828925"/>
          <p14:tracePt t="6604" x="7710488" y="2809875"/>
          <p14:tracePt t="6617" x="7720013" y="2800350"/>
          <p14:tracePt t="6637" x="7720013" y="2790825"/>
          <p14:tracePt t="6653" x="7729538" y="2790825"/>
          <p14:tracePt t="6705" x="7739063" y="2790825"/>
          <p14:tracePt t="6721" x="7739063" y="2781300"/>
          <p14:tracePt t="6736" x="7748588" y="2781300"/>
          <p14:tracePt t="6803" x="7758113" y="2781300"/>
          <p14:tracePt t="6837" x="7767638" y="2781300"/>
          <p14:tracePt t="6853" x="7767638" y="2771775"/>
          <p14:tracePt t="6909" x="7777163" y="2771775"/>
          <p14:tracePt t="7863" x="7767638" y="2771775"/>
          <p14:tracePt t="7953" x="7767638" y="2781300"/>
          <p14:tracePt t="7978" x="7758113" y="2781300"/>
          <p14:tracePt t="8009" x="7748588" y="2790825"/>
          <p14:tracePt t="8051" x="7739063" y="2800350"/>
          <p14:tracePt t="8085" x="7729538" y="2800350"/>
          <p14:tracePt t="8102" x="7720013" y="2809875"/>
          <p14:tracePt t="8119" x="7700963" y="2819400"/>
          <p14:tracePt t="8135" x="7691438" y="2828925"/>
          <p14:tracePt t="8153" x="7672388" y="2838450"/>
          <p14:tracePt t="8170" x="7662863" y="2847975"/>
          <p14:tracePt t="8186" x="7653338" y="2857500"/>
          <p14:tracePt t="8203" x="7643813" y="2857500"/>
          <p14:tracePt t="8219" x="7634288" y="2867025"/>
          <p14:tracePt t="8235" x="7624763" y="2876550"/>
          <p14:tracePt t="8253" x="7591425" y="2895600"/>
          <p14:tracePt t="8269" x="7543800" y="2928938"/>
          <p14:tracePt t="8286" x="7486650" y="2957513"/>
          <p14:tracePt t="8304" x="7439025" y="2976563"/>
          <p14:tracePt t="8321" x="7272338" y="3052763"/>
          <p14:tracePt t="8336" x="7129463" y="3119438"/>
          <p14:tracePt t="8353" x="7053263" y="3148013"/>
          <p14:tracePt t="8369" x="6924675" y="3195638"/>
          <p14:tracePt t="8388" x="6838950" y="3233738"/>
          <p14:tracePt t="8403" x="6686550" y="3314700"/>
          <p14:tracePt t="8421" x="6629400" y="3352800"/>
          <p14:tracePt t="8437" x="6577013" y="3381375"/>
          <p14:tracePt t="8455" x="6557963" y="3390900"/>
          <p14:tracePt t="8471" x="6519863" y="3400425"/>
          <p14:tracePt t="8486" x="6491288" y="3419475"/>
          <p14:tracePt t="8503" x="6462713" y="3438525"/>
          <p14:tracePt t="8521" x="6453188" y="3438525"/>
          <p14:tracePt t="8537" x="6424613" y="3448050"/>
          <p14:tracePt t="8553" x="6405563" y="3457575"/>
          <p14:tracePt t="8570" x="6357938" y="3486150"/>
          <p14:tracePt t="8587" x="6338888" y="3495675"/>
          <p14:tracePt t="8603" x="6257925" y="3543300"/>
          <p14:tracePt t="8621" x="6200775" y="3571875"/>
          <p14:tracePt t="8637" x="6057900" y="3709988"/>
          <p14:tracePt t="8654" x="6000750" y="3767138"/>
          <p14:tracePt t="8671" x="5824538" y="3919538"/>
          <p14:tracePt t="8688" x="5719763" y="4000500"/>
          <p14:tracePt t="8703" x="5624513" y="4076700"/>
          <p14:tracePt t="8721" x="5514975" y="4152900"/>
          <p14:tracePt t="8737" x="5381625" y="4248150"/>
          <p14:tracePt t="8753" x="5267325" y="4338638"/>
          <p14:tracePt t="8769" x="5176838" y="4414838"/>
          <p14:tracePt t="8786" x="5100638" y="4481513"/>
          <p14:tracePt t="8804" x="5072063" y="4519613"/>
          <p14:tracePt t="8819" x="4995863" y="4595813"/>
          <p14:tracePt t="8837" x="4919663" y="4676775"/>
          <p14:tracePt t="8853" x="4867275" y="4714875"/>
          <p14:tracePt t="8872" x="4791075" y="4791075"/>
          <p14:tracePt t="8885" x="4714875" y="4838700"/>
          <p14:tracePt t="8903" x="4695825" y="4857750"/>
          <p14:tracePt t="8921" x="4648200" y="4895850"/>
          <p14:tracePt t="8936" x="4629150" y="4905375"/>
          <p14:tracePt t="8953" x="4610100" y="4914900"/>
          <p14:tracePt t="8970" x="4538663" y="4962525"/>
          <p14:tracePt t="8986" x="4510088" y="4986338"/>
          <p14:tracePt t="9003" x="4471988" y="5005388"/>
          <p14:tracePt t="9022" x="4376738" y="5043488"/>
          <p14:tracePt t="9042" x="4319588" y="5072063"/>
          <p14:tracePt t="9051" x="4210050" y="5110163"/>
          <p14:tracePt t="9074" x="4162425" y="5119688"/>
          <p14:tracePt t="9084" x="4038600" y="5176838"/>
          <p14:tracePt t="9104" x="4010025" y="5195888"/>
          <p14:tracePt t="9119" x="3933825" y="5243513"/>
          <p14:tracePt t="9154" x="3943350" y="5253038"/>
          <p14:tracePt t="9172" x="3981450" y="5233988"/>
          <p14:tracePt t="9186" x="4057650" y="5195888"/>
          <p14:tracePt t="9204" x="4114800" y="5157788"/>
          <p14:tracePt t="9523" x="4105275" y="5157788"/>
          <p14:tracePt t="9539" x="4105275" y="5167313"/>
          <p14:tracePt t="9551" x="4095750" y="5167313"/>
          <p14:tracePt t="9569" x="4095750" y="5176838"/>
          <p14:tracePt t="9585" x="4086225" y="5186363"/>
          <p14:tracePt t="9619" x="4076700" y="5233988"/>
          <p14:tracePt t="9635" x="4076700" y="5243513"/>
          <p14:tracePt t="9652" x="4067175" y="5262563"/>
          <p14:tracePt t="9671" x="4067175" y="5272088"/>
          <p14:tracePt t="9686" x="4057650" y="5281613"/>
          <p14:tracePt t="9757" x="4048125" y="5281613"/>
          <p14:tracePt t="9861" x="4038600" y="5281613"/>
          <p14:tracePt t="15414" x="4038600" y="5291138"/>
          <p14:tracePt t="15425" x="4029075" y="5291138"/>
          <p14:tracePt t="15434" x="4010025" y="5291138"/>
          <p14:tracePt t="15455" x="3990975" y="5291138"/>
          <p14:tracePt t="15470" x="3962400" y="5300663"/>
          <p14:tracePt t="15486" x="3952875" y="5300663"/>
          <p14:tracePt t="15503" x="3943350" y="5300663"/>
          <p14:tracePt t="15519" x="3924300" y="5300663"/>
          <p14:tracePt t="15537" x="3905250" y="5300663"/>
          <p14:tracePt t="15570" x="3890963" y="5300663"/>
          <p14:tracePt t="15606" x="3862388" y="5310188"/>
          <p14:tracePt t="15621" x="3814763" y="5334000"/>
          <p14:tracePt t="15638" x="3738563" y="5353050"/>
          <p14:tracePt t="15655" x="3690938" y="5372100"/>
          <p14:tracePt t="15670" x="3643313" y="5381625"/>
          <p14:tracePt t="15689" x="3586163" y="5400675"/>
          <p14:tracePt t="15703" x="3552825" y="5410200"/>
          <p14:tracePt t="15722" x="3533775" y="5419725"/>
          <p14:tracePt t="15736" x="3514725" y="5438775"/>
          <p14:tracePt t="15754" x="3495675" y="5438775"/>
          <p14:tracePt t="15770" x="3486150" y="5448300"/>
          <p14:tracePt t="15821" x="3486150" y="5457825"/>
          <p14:tracePt t="15840" x="3486150" y="5467350"/>
          <p14:tracePt t="15853" x="3476625" y="5476875"/>
          <p14:tracePt t="15872" x="3476625" y="5486400"/>
          <p14:tracePt t="15888" x="3476625" y="5495925"/>
          <p14:tracePt t="15923" x="3476625" y="5505450"/>
          <p14:tracePt t="15935" x="3467100" y="5514975"/>
          <p14:tracePt t="15957" x="3467100" y="5524500"/>
          <p14:tracePt t="16003" x="3467100" y="5534025"/>
          <p14:tracePt t="16009" x="3457575" y="5534025"/>
          <p14:tracePt t="16038" x="3457575" y="5543550"/>
          <p14:tracePt t="16087" x="3448050" y="5553075"/>
          <p14:tracePt t="16104" x="3419475" y="5581650"/>
          <p14:tracePt t="16119" x="3409950" y="5591175"/>
          <p14:tracePt t="16138" x="3400425" y="5591175"/>
          <p14:tracePt t="16154" x="3381375" y="5600700"/>
          <p14:tracePt t="16171" x="3362325" y="5610225"/>
          <p14:tracePt t="16186" x="3324225" y="5629275"/>
          <p14:tracePt t="16204" x="3314700" y="5629275"/>
          <p14:tracePt t="16219" x="3305175" y="5638800"/>
          <p14:tracePt t="16281" x="3305175" y="5648325"/>
          <p14:tracePt t="16320" x="3305175" y="5662613"/>
          <p14:tracePt t="16335" x="3314700" y="5662613"/>
          <p14:tracePt t="16369" x="3333750" y="5691188"/>
          <p14:tracePt t="16386" x="3390900" y="5748338"/>
          <p14:tracePt t="16402" x="3448050" y="5786438"/>
          <p14:tracePt t="16420" x="3457575" y="5795963"/>
          <p14:tracePt t="16437" x="3543300" y="5843588"/>
          <p14:tracePt t="16452" x="3605213" y="5862638"/>
          <p14:tracePt t="16471" x="3633788" y="5872163"/>
          <p14:tracePt t="16486" x="3652838" y="5881688"/>
          <p14:tracePt t="16503" x="3690938" y="5881688"/>
          <p14:tracePt t="16521" x="3709988" y="5891213"/>
          <p14:tracePt t="16537" x="3729038" y="5891213"/>
          <p14:tracePt t="16552" x="3729038" y="5900738"/>
          <p14:tracePt t="16570" x="3738563" y="5900738"/>
          <p14:tracePt t="16604" x="3748088" y="5900738"/>
          <p14:tracePt t="16621" x="3757613" y="5900738"/>
          <p14:tracePt t="16638" x="3757613" y="5910263"/>
          <p14:tracePt t="16891" x="3757613" y="5919788"/>
          <p14:tracePt t="17229" x="3767138" y="5919788"/>
          <p14:tracePt t="17253" x="3776663" y="5919788"/>
          <p14:tracePt t="17262" x="3786188" y="5919788"/>
          <p14:tracePt t="17286" x="3795713" y="5929313"/>
          <p14:tracePt t="17302" x="3805238" y="5929313"/>
          <p14:tracePt t="17319" x="3824288" y="5929313"/>
          <p14:tracePt t="17353" x="3833813" y="5929313"/>
          <p14:tracePt t="17368" x="3833813" y="5938838"/>
          <p14:tracePt t="17387" x="3843338" y="5938838"/>
          <p14:tracePt t="17453" x="3852863" y="5938838"/>
          <p14:tracePt t="17472" x="3852863" y="5948363"/>
          <p14:tracePt t="17488" x="3862388" y="5948363"/>
          <p14:tracePt t="17599" x="3871913" y="5948363"/>
          <p14:tracePt t="17647" x="3871913" y="5957888"/>
          <p14:tracePt t="17727" x="3871913" y="5967413"/>
          <p14:tracePt t="17743" x="3881438" y="5967413"/>
          <p14:tracePt t="17825" x="3881438" y="5976938"/>
          <p14:tracePt t="17849" x="3890963" y="5976938"/>
          <p14:tracePt t="17921" x="3890963" y="5986463"/>
          <p14:tracePt t="17929" x="3881438" y="5986463"/>
          <p14:tracePt t="17953" x="3871913" y="5986463"/>
          <p14:tracePt t="17970" x="3862388" y="5986463"/>
          <p14:tracePt t="17986" x="3852863" y="5986463"/>
          <p14:tracePt t="18002" x="3824288" y="5986463"/>
          <p14:tracePt t="18019" x="3767138" y="5986463"/>
          <p14:tracePt t="18036" x="3729038" y="5986463"/>
          <p14:tracePt t="18053" x="3700463" y="5986463"/>
          <p14:tracePt t="18070" x="3681413" y="5986463"/>
          <p14:tracePt t="18107" x="3671888" y="5986463"/>
          <p14:tracePt t="18139" x="3662363" y="5986463"/>
          <p14:tracePt t="18207" x="3652838" y="5986463"/>
          <p14:tracePt t="18279" x="3643313" y="5986463"/>
          <p14:tracePt t="18345" x="3633788" y="5986463"/>
          <p14:tracePt t="18755" x="3643313" y="5986463"/>
          <p14:tracePt t="18802" x="3652838" y="5986463"/>
          <p14:tracePt t="18837" x="3662363" y="5986463"/>
          <p14:tracePt t="18852" x="3671888" y="5986463"/>
          <p14:tracePt t="18870" x="3700463" y="5995988"/>
          <p14:tracePt t="18886" x="3729038" y="5995988"/>
          <p14:tracePt t="18902" x="3767138" y="5995988"/>
          <p14:tracePt t="18919" x="3805238" y="6010275"/>
          <p14:tracePt t="18936" x="3814763" y="6010275"/>
          <p14:tracePt t="18952" x="3862388" y="6010275"/>
          <p14:tracePt t="18970" x="3890963" y="6010275"/>
          <p14:tracePt t="18986" x="3933825" y="6010275"/>
          <p14:tracePt t="19003" x="3971925" y="6010275"/>
          <p14:tracePt t="19020" x="4010025" y="6010275"/>
          <p14:tracePt t="19036" x="4029075" y="5995988"/>
          <p14:tracePt t="19054" x="4038600" y="5995988"/>
          <p14:tracePt t="19070" x="4048125" y="5995988"/>
          <p14:tracePt t="19089" x="4057650" y="5995988"/>
          <p14:tracePt t="19105" x="4067175" y="5986463"/>
          <p14:tracePt t="19121" x="4105275" y="5986463"/>
          <p14:tracePt t="19138" x="4152900" y="5986463"/>
          <p14:tracePt t="19145" x="4171950" y="5986463"/>
          <p14:tracePt t="19169" x="4210050" y="5986463"/>
          <p14:tracePt t="19187" x="4219575" y="598646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AD064D-86F0-42ED-B520-996898579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354E0A-500C-E24F-0A82-26797FF42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812042"/>
            <a:ext cx="4264686" cy="1092958"/>
          </a:xfrm>
        </p:spPr>
        <p:txBody>
          <a:bodyPr>
            <a:normAutofit/>
          </a:bodyPr>
          <a:lstStyle/>
          <a:p>
            <a:r>
              <a:rPr lang="en-IN" dirty="0">
                <a:effectLst/>
              </a:rPr>
              <a:t>Problem Statement: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A4D85E-F98A-F670-16C3-7B2B0DA3A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17781"/>
            <a:ext cx="6096000" cy="3640219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FA34D-4767-EEE7-6A85-C9647F5A2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285997"/>
            <a:ext cx="4191000" cy="389096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400" dirty="0">
                <a:effectLst/>
              </a:rPr>
              <a:t>Salaries in the field of data professions vary widely based on factors such as </a:t>
            </a:r>
            <a:r>
              <a:rPr lang="en-IN" sz="2400" dirty="0"/>
              <a:t>experience</a:t>
            </a:r>
            <a:r>
              <a:rPr lang="en-IN" sz="2400" dirty="0">
                <a:effectLst/>
              </a:rPr>
              <a:t>, job role, and performance. Accurately predicting salaries for data professionals is essential for both job seekers and employers.</a:t>
            </a:r>
          </a:p>
          <a:p>
            <a:pPr algn="just"/>
            <a:endParaRPr lang="en-US" sz="2400" dirty="0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82E0099A-8020-0EBB-0D0B-97614635D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1" r="35615"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pic>
        <p:nvPicPr>
          <p:cNvPr id="10" name="Audio 9">
            <a:extLst>
              <a:ext uri="{FF2B5EF4-FFF2-40B4-BE49-F238E27FC236}">
                <a16:creationId xmlns:a16="http://schemas.microsoft.com/office/drawing/2014/main" id="{C1E8F4FA-F896-E582-F7D8-FBE3E66A81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00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85"/>
    </mc:Choice>
    <mc:Fallback>
      <p:transition spd="slow" advTm="14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5BE1F7E-8D81-425E-A546-F57DADBDB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704FF6-FC12-6F9A-BD05-C6DF25C7B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7552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yellow character holding a sign with a smiley face&#10;&#10;Description automatically generated">
            <a:extLst>
              <a:ext uri="{FF2B5EF4-FFF2-40B4-BE49-F238E27FC236}">
                <a16:creationId xmlns:a16="http://schemas.microsoft.com/office/drawing/2014/main" id="{294AF0B7-479C-DC73-E64F-254301E2D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482" r="4268"/>
          <a:stretch/>
        </p:blipFill>
        <p:spPr>
          <a:xfrm>
            <a:off x="3336616" y="669616"/>
            <a:ext cx="5518768" cy="5518768"/>
          </a:xfrm>
          <a:custGeom>
            <a:avLst/>
            <a:gdLst/>
            <a:ahLst/>
            <a:cxnLst/>
            <a:rect l="l" t="t" r="r" b="b"/>
            <a:pathLst>
              <a:path w="5518768" h="5518768">
                <a:moveTo>
                  <a:pt x="2759384" y="0"/>
                </a:moveTo>
                <a:cubicBezTo>
                  <a:pt x="4283350" y="0"/>
                  <a:pt x="5518768" y="1235418"/>
                  <a:pt x="5518768" y="2759384"/>
                </a:cubicBezTo>
                <a:cubicBezTo>
                  <a:pt x="5518768" y="4283350"/>
                  <a:pt x="4283350" y="5518768"/>
                  <a:pt x="2759384" y="5518768"/>
                </a:cubicBezTo>
                <a:cubicBezTo>
                  <a:pt x="1235418" y="5518768"/>
                  <a:pt x="0" y="4283350"/>
                  <a:pt x="0" y="2759384"/>
                </a:cubicBezTo>
                <a:cubicBezTo>
                  <a:pt x="0" y="1235418"/>
                  <a:pt x="1235418" y="0"/>
                  <a:pt x="2759384" y="0"/>
                </a:cubicBezTo>
                <a:close/>
              </a:path>
            </a:pathLst>
          </a:custGeom>
        </p:spPr>
      </p:pic>
      <p:pic>
        <p:nvPicPr>
          <p:cNvPr id="9" name="Audio 8">
            <a:extLst>
              <a:ext uri="{FF2B5EF4-FFF2-40B4-BE49-F238E27FC236}">
                <a16:creationId xmlns:a16="http://schemas.microsoft.com/office/drawing/2014/main" id="{077107AD-1A7E-22D3-C41D-A68ED283B2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32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74"/>
    </mc:Choice>
    <mc:Fallback>
      <p:transition spd="slow" advTm="8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623" x="4219575" y="5986463"/>
          <p14:tracePt t="6679" x="4219575" y="5976938"/>
          <p14:tracePt t="6695" x="4219575" y="5967413"/>
          <p14:tracePt t="6710" x="4219575" y="5948363"/>
          <p14:tracePt t="7056" x="4210050" y="5948363"/>
          <p14:tracePt t="7072" x="4210050" y="5957888"/>
          <p14:tracePt t="7144" x="4200525" y="5957888"/>
          <p14:tracePt t="7200" x="4200525" y="5948363"/>
          <p14:tracePt t="7312" x="4210050" y="5948363"/>
          <p14:tracePt t="7321" x="4210050" y="5938838"/>
          <p14:tracePt t="7370" x="4210050" y="5929313"/>
          <p14:tracePt t="7386" x="4219575" y="5919788"/>
          <p14:tracePt t="7402" x="4219575" y="5910263"/>
          <p14:tracePt t="7429" x="4229100" y="5900738"/>
          <p14:tracePt t="7444" x="4229100" y="5891213"/>
          <p14:tracePt t="7461" x="4229100" y="5881688"/>
          <p14:tracePt t="7478" x="4243388" y="5853113"/>
          <p14:tracePt t="7495" x="4243388" y="5843588"/>
          <p14:tracePt t="7512" x="4262438" y="5776913"/>
          <p14:tracePt t="7528" x="4300538" y="5638800"/>
          <p14:tracePt t="7545" x="4357688" y="5300663"/>
          <p14:tracePt t="7562" x="4405313" y="4605338"/>
          <p14:tracePt t="7579" x="4414838" y="4114800"/>
          <p14:tracePt t="7596" x="4414838" y="3690938"/>
          <p14:tracePt t="7612" x="4405313" y="3243263"/>
          <p14:tracePt t="7629" x="4395788" y="2838450"/>
          <p14:tracePt t="7646" x="4395788" y="2319338"/>
          <p14:tracePt t="7662" x="4395788" y="1738313"/>
          <p14:tracePt t="7678" x="4395788" y="1219200"/>
          <p14:tracePt t="7697" x="4395788" y="762000"/>
          <p14:tracePt t="7712" x="4376738" y="385763"/>
          <p14:tracePt t="7729" x="4376738" y="6667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8E9D7B4-B303-418D-82A2-7990FD75E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C880D1-7443-E1A7-8D10-15EFCD36C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766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BDAF65-F1F1-192E-3F53-AB21F7904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381001"/>
            <a:ext cx="9144000" cy="86909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Mission of the project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6327E05-939C-7DA7-B9BA-A322A8BDBC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3163753"/>
              </p:ext>
            </p:extLst>
          </p:nvPr>
        </p:nvGraphicFramePr>
        <p:xfrm>
          <a:off x="344557" y="1631093"/>
          <a:ext cx="11502885" cy="4690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Audio 7">
            <a:extLst>
              <a:ext uri="{FF2B5EF4-FFF2-40B4-BE49-F238E27FC236}">
                <a16:creationId xmlns:a16="http://schemas.microsoft.com/office/drawing/2014/main" id="{AF6A6752-A9F9-B106-F298-627E568AE1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21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49"/>
    </mc:Choice>
    <mc:Fallback>
      <p:transition spd="slow" advTm="9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37" x="6272213" y="3448050"/>
          <p14:tracePt t="1477" x="6076950" y="3005138"/>
          <p14:tracePt t="1485" x="6029325" y="2876550"/>
          <p14:tracePt t="1493" x="5991225" y="2781300"/>
          <p14:tracePt t="1507" x="5962650" y="2657475"/>
          <p14:tracePt t="1525" x="5919788" y="2538413"/>
          <p14:tracePt t="1542" x="5872163" y="2376488"/>
          <p14:tracePt t="1557" x="5834063" y="2190750"/>
          <p14:tracePt t="1575" x="5805488" y="2076450"/>
          <p14:tracePt t="1591" x="5748338" y="1766888"/>
          <p14:tracePt t="1607" x="5719763" y="1566863"/>
          <p14:tracePt t="1624" x="5691188" y="1390650"/>
          <p14:tracePt t="1641" x="5662613" y="1266825"/>
          <p14:tracePt t="1658" x="5643563" y="1185863"/>
          <p14:tracePt t="1674" x="5624513" y="1147763"/>
          <p14:tracePt t="1691" x="5605463" y="1128713"/>
          <p14:tracePt t="1742" x="5595938" y="1128713"/>
          <p14:tracePt t="1792" x="5581650" y="1128713"/>
          <p14:tracePt t="1808" x="5543550" y="1119188"/>
          <p14:tracePt t="1825" x="5448300" y="1100138"/>
          <p14:tracePt t="1841" x="5295900" y="1081088"/>
          <p14:tracePt t="1859" x="5091113" y="1071563"/>
          <p14:tracePt t="1876" x="4838700" y="1081088"/>
          <p14:tracePt t="1890" x="4591050" y="1109663"/>
          <p14:tracePt t="1908" x="4252913" y="1157288"/>
          <p14:tracePt t="1925" x="3971925" y="1219200"/>
          <p14:tracePt t="1941" x="3729038" y="1257300"/>
          <p14:tracePt t="1957" x="3524250" y="1285875"/>
          <p14:tracePt t="1975" x="3352800" y="1314450"/>
          <p14:tracePt t="1991" x="3276600" y="1333500"/>
          <p14:tracePt t="2008" x="3186113" y="1352550"/>
          <p14:tracePt t="2027" x="3119438" y="1371600"/>
          <p14:tracePt t="2043" x="3081338" y="1390650"/>
          <p14:tracePt t="2060" x="3081338" y="1400175"/>
          <p14:tracePt t="2075" x="3071813" y="1400175"/>
          <p14:tracePt t="2109" x="3062288" y="1409700"/>
          <p14:tracePt t="2143" x="3043238" y="1438275"/>
          <p14:tracePt t="2157" x="3024188" y="1438275"/>
          <p14:tracePt t="2175" x="3005138" y="1457325"/>
          <p14:tracePt t="2192" x="2986088" y="1466850"/>
          <p14:tracePt t="2208" x="2938463" y="1476375"/>
          <p14:tracePt t="2226" x="2819400" y="1504950"/>
          <p14:tracePt t="2241" x="2800350" y="1514475"/>
          <p14:tracePt t="2260" x="2752725" y="1533525"/>
          <p14:tracePt t="2276" x="2676525" y="1557338"/>
          <p14:tracePt t="2293" x="2581275" y="1566863"/>
          <p14:tracePt t="2310" x="2471738" y="1566863"/>
          <p14:tracePt t="2325" x="2414588" y="1566863"/>
          <p14:tracePt t="2343" x="2309813" y="1576388"/>
          <p14:tracePt t="2359" x="2262188" y="1576388"/>
          <p14:tracePt t="2377" x="2262188" y="1566863"/>
          <p14:tracePt t="2508" x="2271713" y="1566863"/>
          <p14:tracePt t="2540" x="2281238" y="1566863"/>
          <p14:tracePt t="2558" x="2290763" y="1566863"/>
          <p14:tracePt t="2590" x="2300288" y="1566863"/>
          <p14:tracePt t="2606" x="2309813" y="1557338"/>
          <p14:tracePt t="2623" x="2309813" y="1547813"/>
          <p14:tracePt t="2641" x="2300288" y="1547813"/>
          <p14:tracePt t="2657" x="2290763" y="1547813"/>
          <p14:tracePt t="2691" x="2271713" y="1557338"/>
          <p14:tracePt t="2707" x="2262188" y="1566863"/>
          <p14:tracePt t="2725" x="2243138" y="1585913"/>
          <p14:tracePt t="2741" x="2224088" y="1604963"/>
          <p14:tracePt t="2756" x="2205038" y="1643063"/>
          <p14:tracePt t="2758" x="2205038" y="1652588"/>
          <p14:tracePt t="2791" x="2205038" y="1662113"/>
          <p14:tracePt t="2808" x="2190750" y="1700213"/>
          <p14:tracePt t="2825" x="2190750" y="1709738"/>
          <p14:tracePt t="2841" x="2171700" y="1766888"/>
          <p14:tracePt t="2858" x="2162175" y="1785938"/>
          <p14:tracePt t="2877" x="2162175" y="1795463"/>
          <p14:tracePt t="2892" x="2152650" y="1843088"/>
          <p14:tracePt t="2908" x="2152650" y="1852613"/>
          <p14:tracePt t="2926" x="2143125" y="1871663"/>
          <p14:tracePt t="2942" x="2133600" y="1895475"/>
          <p14:tracePt t="2960" x="2133600" y="1933575"/>
          <p14:tracePt t="2974" x="2124075" y="1962150"/>
          <p14:tracePt t="2994" x="2124075" y="1971675"/>
          <p14:tracePt t="3009" x="2114550" y="2019300"/>
          <p14:tracePt t="3026" x="2105025" y="2038350"/>
          <p14:tracePt t="3043" x="2105025" y="2066925"/>
          <p14:tracePt t="3059" x="2095500" y="2085975"/>
          <p14:tracePt t="3076" x="2095500" y="2095500"/>
          <p14:tracePt t="3091" x="2095500" y="2105025"/>
          <p14:tracePt t="3109" x="2085975" y="2124075"/>
          <p14:tracePt t="3125" x="2085975" y="2133600"/>
          <p14:tracePt t="3644" x="2085975" y="2143125"/>
          <p14:tracePt t="3673" x="2085975" y="2152650"/>
          <p14:tracePt t="3691" x="2085975" y="2162175"/>
          <p14:tracePt t="3707" x="2095500" y="2171700"/>
          <p14:tracePt t="3725" x="2095500" y="2190750"/>
          <p14:tracePt t="3741" x="2105025" y="2252663"/>
          <p14:tracePt t="3757" x="2114550" y="2290763"/>
          <p14:tracePt t="3774" x="2124075" y="2347913"/>
          <p14:tracePt t="3791" x="2133600" y="2386013"/>
          <p14:tracePt t="3808" x="2133600" y="2395538"/>
          <p14:tracePt t="3825" x="2133600" y="2414588"/>
          <p14:tracePt t="3858" x="2133600" y="2424113"/>
          <p14:tracePt t="3891" x="2143125" y="2443163"/>
          <p14:tracePt t="3927" x="2143125" y="2462213"/>
          <p14:tracePt t="3944" x="2143125" y="2471738"/>
          <p14:tracePt t="3959" x="2143125" y="2490788"/>
          <p14:tracePt t="3977" x="2143125" y="2509838"/>
          <p14:tracePt t="3993" x="2143125" y="2538413"/>
          <p14:tracePt t="4008" x="2143125" y="2557463"/>
          <p14:tracePt t="4026" x="2152650" y="2581275"/>
          <p14:tracePt t="4042" x="2152650" y="2619375"/>
          <p14:tracePt t="4060" x="2152650" y="2638425"/>
          <p14:tracePt t="4075" x="2162175" y="2657475"/>
          <p14:tracePt t="4092" x="2162175" y="2667000"/>
          <p14:tracePt t="4141" x="2162175" y="2676525"/>
          <p14:tracePt t="4146" x="2171700" y="2676525"/>
          <p14:tracePt t="4231" x="2171700" y="2686050"/>
          <p14:tracePt t="4260" x="2171700" y="2695575"/>
          <p14:tracePt t="4302" x="2171700" y="2705100"/>
          <p14:tracePt t="4342" x="2171700" y="2714625"/>
          <p14:tracePt t="4357" x="2181225" y="2714625"/>
          <p14:tracePt t="4375" x="2181225" y="2724150"/>
          <p14:tracePt t="4592" x="2181225" y="2733675"/>
          <p14:tracePt t="4602" x="2181225" y="2762250"/>
          <p14:tracePt t="4608" x="2181225" y="2771775"/>
          <p14:tracePt t="4625" x="2190750" y="2800350"/>
          <p14:tracePt t="4640" x="2190750" y="2828925"/>
          <p14:tracePt t="4657" x="2205038" y="2905125"/>
          <p14:tracePt t="4674" x="2233613" y="3014663"/>
          <p14:tracePt t="4690" x="2300288" y="3148013"/>
          <p14:tracePt t="4707" x="2366963" y="3295650"/>
          <p14:tracePt t="4724" x="2433638" y="3419475"/>
          <p14:tracePt t="4741" x="2490788" y="3533775"/>
          <p14:tracePt t="4758" x="2581275" y="3681413"/>
          <p14:tracePt t="4774" x="2638425" y="3767138"/>
          <p14:tracePt t="4792" x="2695575" y="3852863"/>
          <p14:tracePt t="4808" x="2724150" y="3910013"/>
          <p14:tracePt t="4825" x="2733675" y="3919538"/>
          <p14:tracePt t="4841" x="2743200" y="3938588"/>
          <p14:tracePt t="4857" x="2743200" y="3952875"/>
          <p14:tracePt t="4877" x="2743200" y="3962400"/>
          <p14:tracePt t="4892" x="2752725" y="3962400"/>
          <p14:tracePt t="4908" x="2752725" y="3981450"/>
          <p14:tracePt t="4925" x="2752725" y="3990975"/>
          <p14:tracePt t="4943" x="2762250" y="4000500"/>
          <p14:tracePt t="5308" x="2762250" y="3990975"/>
          <p14:tracePt t="5341" x="2771775" y="3981450"/>
          <p14:tracePt t="5374" x="2771775" y="3971925"/>
          <p14:tracePt t="5391" x="2771775" y="3952875"/>
          <p14:tracePt t="5408" x="2781300" y="3929063"/>
          <p14:tracePt t="5424" x="2781300" y="3919538"/>
          <p14:tracePt t="5440" x="2781300" y="3900488"/>
          <p14:tracePt t="5458" x="2790825" y="3900488"/>
          <p14:tracePt t="5475" x="2790825" y="3890963"/>
          <p14:tracePt t="5525" x="2790825" y="3881438"/>
          <p14:tracePt t="5575" x="2790825" y="3871913"/>
          <p14:tracePt t="5622" x="2800350" y="3871913"/>
          <p14:tracePt t="5728" x="2800350" y="3862388"/>
          <p14:tracePt t="5774" x="2800350" y="3852863"/>
          <p14:tracePt t="5790" x="2809875" y="3852863"/>
          <p14:tracePt t="5808" x="2809875" y="3843338"/>
          <p14:tracePt t="6106" x="2819400" y="3843338"/>
          <p14:tracePt t="6162" x="2819400" y="3852863"/>
          <p14:tracePt t="6202" x="2819400" y="3862388"/>
          <p14:tracePt t="6219" x="2819400" y="3871913"/>
          <p14:tracePt t="6241" x="2819400" y="3881438"/>
          <p14:tracePt t="6275" x="2819400" y="3890963"/>
          <p14:tracePt t="6291" x="2819400" y="3929063"/>
          <p14:tracePt t="6308" x="2828925" y="3938588"/>
          <p14:tracePt t="6324" x="2828925" y="3962400"/>
          <p14:tracePt t="6342" x="2828925" y="3971925"/>
          <p14:tracePt t="6358" x="2828925" y="3981450"/>
          <p14:tracePt t="6375" x="2838450" y="3990975"/>
          <p14:tracePt t="6392" x="2847975" y="4029075"/>
          <p14:tracePt t="6407" x="2847975" y="4057650"/>
          <p14:tracePt t="6424" x="2847975" y="4105275"/>
          <p14:tracePt t="6441" x="2847975" y="4133850"/>
          <p14:tracePt t="6456" x="2857500" y="4152900"/>
          <p14:tracePt t="6476" x="2857500" y="4191000"/>
          <p14:tracePt t="6491" x="2867025" y="4267200"/>
          <p14:tracePt t="6526" x="2867025" y="4300538"/>
          <p14:tracePt t="6544" x="2867025" y="4319588"/>
          <p14:tracePt t="6576" x="2867025" y="4338638"/>
          <p14:tracePt t="6592" x="2867025" y="4348163"/>
          <p14:tracePt t="6608" x="2867025" y="4357688"/>
          <p14:tracePt t="6627" x="2867025" y="4367213"/>
          <p14:tracePt t="6635" x="2867025" y="4376738"/>
          <p14:tracePt t="6645" x="2867025" y="4386263"/>
          <p14:tracePt t="6676" x="2867025" y="4395788"/>
          <p14:tracePt t="6726" x="2857500" y="4424363"/>
          <p14:tracePt t="6741" x="2857500" y="4443413"/>
          <p14:tracePt t="6758" x="2857500" y="4462463"/>
          <p14:tracePt t="6814" x="2857500" y="4471988"/>
          <p14:tracePt t="6823" x="2857500" y="4481513"/>
          <p14:tracePt t="6844" x="2847975" y="4481513"/>
          <p14:tracePt t="6859" x="2847975" y="4500563"/>
          <p14:tracePt t="6875" x="2847975" y="4510088"/>
          <p14:tracePt t="6890" x="2838450" y="4538663"/>
          <p14:tracePt t="6908" x="2838450" y="4548188"/>
          <p14:tracePt t="7114" x="2838450" y="4557713"/>
          <p14:tracePt t="7122" x="2838450" y="4576763"/>
          <p14:tracePt t="7141" x="2838450" y="4605338"/>
          <p14:tracePt t="7158" x="2838450" y="4657725"/>
          <p14:tracePt t="7175" x="2838450" y="4743450"/>
          <p14:tracePt t="7191" x="2828925" y="4800600"/>
          <p14:tracePt t="7207" x="2828925" y="4857750"/>
          <p14:tracePt t="7224" x="2838450" y="4886325"/>
          <p14:tracePt t="7241" x="2838450" y="4914900"/>
          <p14:tracePt t="7258" x="2838450" y="4924425"/>
          <p14:tracePt t="7275" x="2838450" y="4933950"/>
          <p14:tracePt t="7308" x="2838450" y="4943475"/>
          <p14:tracePt t="7325" x="2838450" y="4953000"/>
          <p14:tracePt t="7341" x="2847975" y="4953000"/>
          <p14:tracePt t="7375" x="2847975" y="4962525"/>
          <p14:tracePt t="7392" x="2847975" y="4976813"/>
          <p14:tracePt t="7409" x="2847975" y="4995863"/>
          <p14:tracePt t="7424" x="2847975" y="5014913"/>
          <p14:tracePt t="7443" x="2847975" y="5024438"/>
          <p14:tracePt t="7458" x="2847975" y="5062538"/>
          <p14:tracePt t="7477" x="2847975" y="5081588"/>
          <p14:tracePt t="7493" x="2847975" y="5119688"/>
          <p14:tracePt t="7509" x="2847975" y="5138738"/>
          <p14:tracePt t="7526" x="2847975" y="5167313"/>
          <p14:tracePt t="7543" x="2847975" y="5176838"/>
          <p14:tracePt t="7558" x="2847975" y="5186363"/>
          <p14:tracePt t="7576" x="2847975" y="5205413"/>
          <p14:tracePt t="7591" x="2847975" y="5214938"/>
          <p14:tracePt t="7609" x="2857500" y="5224463"/>
          <p14:tracePt t="7640" x="2857500" y="5233988"/>
          <p14:tracePt t="7671" x="2857500" y="5243513"/>
          <p14:tracePt t="7703" x="2857500" y="5253038"/>
          <p14:tracePt t="7742" x="2857500" y="5262563"/>
          <p14:tracePt t="7860" x="2857500" y="5272088"/>
          <p14:tracePt t="8028" x="2867025" y="5272088"/>
          <p14:tracePt t="8057" x="2867025" y="5281613"/>
          <p14:tracePt t="8074" x="2890838" y="5300663"/>
          <p14:tracePt t="8092" x="2909888" y="5324475"/>
          <p14:tracePt t="8108" x="2947988" y="5362575"/>
          <p14:tracePt t="8124" x="2986088" y="5410200"/>
          <p14:tracePt t="8141" x="3052763" y="5476875"/>
          <p14:tracePt t="8157" x="3119438" y="5524500"/>
          <p14:tracePt t="8174" x="3157538" y="5562600"/>
          <p14:tracePt t="8191" x="3276600" y="5648325"/>
          <p14:tracePt t="8208" x="3371850" y="5710238"/>
          <p14:tracePt t="8224" x="3457575" y="5776913"/>
          <p14:tracePt t="8241" x="3543300" y="5843588"/>
          <p14:tracePt t="8258" x="3595688" y="5881688"/>
          <p14:tracePt t="8275" x="3671888" y="5929313"/>
          <p14:tracePt t="8292" x="3719513" y="5967413"/>
          <p14:tracePt t="8309" x="3795713" y="6029325"/>
          <p14:tracePt t="8326" x="3824288" y="6057900"/>
          <p14:tracePt t="8343" x="3862388" y="6086475"/>
          <p14:tracePt t="8361" x="3890963" y="6115050"/>
          <p14:tracePt t="8377" x="3924300" y="6153150"/>
          <p14:tracePt t="8392" x="3962400" y="6181725"/>
          <p14:tracePt t="8410" x="4000500" y="6210300"/>
          <p14:tracePt t="8425" x="4019550" y="6229350"/>
          <p14:tracePt t="8441" x="4038600" y="6248400"/>
          <p14:tracePt t="8476" x="4048125" y="6257925"/>
          <p14:tracePt t="8514" x="4057650" y="6267450"/>
          <p14:tracePt t="8532" x="4067175" y="6267450"/>
          <p14:tracePt t="8539" x="4067175" y="6276975"/>
          <p14:tracePt t="8620" x="4067175" y="6286500"/>
          <p14:tracePt t="8644" x="4067175" y="6296025"/>
          <p14:tracePt t="8657" x="4076700" y="6296025"/>
          <p14:tracePt t="8674" x="4076700" y="6305550"/>
          <p14:tracePt t="8830" x="4086225" y="6305550"/>
          <p14:tracePt t="8838" x="4086225" y="6296025"/>
          <p14:tracePt t="8856" x="4095750" y="6286500"/>
          <p14:tracePt t="8891" x="4095750" y="6276975"/>
          <p14:tracePt t="8908" x="4105275" y="6267450"/>
          <p14:tracePt t="8925" x="4114800" y="6257925"/>
          <p14:tracePt t="8958" x="4114800" y="6248400"/>
          <p14:tracePt t="8975" x="4124325" y="62484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CB96F-43C1-5565-FDEA-9DED2E3C2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346420"/>
            <a:ext cx="10287000" cy="1147762"/>
          </a:xfrm>
        </p:spPr>
        <p:txBody>
          <a:bodyPr/>
          <a:lstStyle/>
          <a:p>
            <a:r>
              <a:rPr lang="en-US" dirty="0"/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332B8-451D-B35D-803F-5A1737BEAB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500" y="2286002"/>
            <a:ext cx="5067300" cy="4343398"/>
          </a:xfrm>
        </p:spPr>
        <p:txBody>
          <a:bodyPr>
            <a:normAutofit/>
          </a:bodyPr>
          <a:lstStyle/>
          <a:p>
            <a:r>
              <a:rPr lang="en-US" sz="2000" dirty="0"/>
              <a:t>`FIRST NAME`: First name</a:t>
            </a:r>
          </a:p>
          <a:p>
            <a:r>
              <a:rPr lang="en-US" sz="2000" dirty="0"/>
              <a:t> `LAST NAME`: Last name</a:t>
            </a:r>
          </a:p>
          <a:p>
            <a:r>
              <a:rPr lang="en-US" sz="2000" dirty="0"/>
              <a:t> `SEX`: Gender</a:t>
            </a:r>
          </a:p>
          <a:p>
            <a:r>
              <a:rPr lang="en-US" sz="2000" dirty="0"/>
              <a:t> `DOJ`: Date of joining the company</a:t>
            </a:r>
          </a:p>
          <a:p>
            <a:r>
              <a:rPr lang="en-US" sz="2000" dirty="0"/>
              <a:t> `CURRENT DATE`: Current date of data</a:t>
            </a:r>
          </a:p>
          <a:p>
            <a:r>
              <a:rPr lang="en-US" sz="2000" dirty="0"/>
              <a:t> `DESIGNATION`: Job role/designation</a:t>
            </a:r>
          </a:p>
          <a:p>
            <a:r>
              <a:rPr lang="en-US" sz="2000" dirty="0"/>
              <a:t> `AGE`: 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91E074-78A6-E2E2-5733-CAB51868B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86000"/>
            <a:ext cx="5067300" cy="4343397"/>
          </a:xfrm>
        </p:spPr>
        <p:txBody>
          <a:bodyPr>
            <a:normAutofit/>
          </a:bodyPr>
          <a:lstStyle/>
          <a:p>
            <a:r>
              <a:rPr lang="en-US" dirty="0"/>
              <a:t>`SALARY`: Target variable, the salary of the data professional</a:t>
            </a:r>
          </a:p>
          <a:p>
            <a:r>
              <a:rPr lang="en-US" dirty="0"/>
              <a:t> `UNIT`: Business unit or department</a:t>
            </a:r>
          </a:p>
          <a:p>
            <a:r>
              <a:rPr lang="en-US" dirty="0"/>
              <a:t> `LEAVES USED`: Number of leaves used</a:t>
            </a:r>
          </a:p>
          <a:p>
            <a:r>
              <a:rPr lang="en-US" dirty="0"/>
              <a:t> `LEAVES REMAINING`: Number of leaves remaining</a:t>
            </a:r>
          </a:p>
          <a:p>
            <a:r>
              <a:rPr lang="en-US" dirty="0"/>
              <a:t> `RATINGS`: Ratings or performance ratings</a:t>
            </a:r>
          </a:p>
          <a:p>
            <a:r>
              <a:rPr lang="en-US" dirty="0"/>
              <a:t> `PAST EXP`: Past work experience</a:t>
            </a:r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E65E6D4B-FA69-D837-66F5-9DBCD0E78F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31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89"/>
    </mc:Choice>
    <mc:Fallback>
      <p:transition spd="slow" advTm="11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3" x="4114800" y="6238875"/>
          <p14:tracePt t="461" x="4105275" y="6210300"/>
          <p14:tracePt t="469" x="4086225" y="6191250"/>
          <p14:tracePt t="481" x="4067175" y="6153150"/>
          <p14:tracePt t="498" x="4048125" y="6124575"/>
          <p14:tracePt t="514" x="4038600" y="6096000"/>
          <p14:tracePt t="532" x="4010025" y="6029325"/>
          <p14:tracePt t="548" x="3981450" y="5976938"/>
          <p14:tracePt t="564" x="3962400" y="5929313"/>
          <p14:tracePt t="582" x="3952875" y="5910263"/>
          <p14:tracePt t="598" x="3943350" y="5900738"/>
          <p14:tracePt t="615" x="3943350" y="5891213"/>
          <p14:tracePt t="649" x="3933825" y="5872163"/>
          <p14:tracePt t="666" x="3924300" y="5862638"/>
          <p14:tracePt t="682" x="3924300" y="5843588"/>
          <p14:tracePt t="697" x="3914775" y="5834063"/>
          <p14:tracePt t="716" x="3914775" y="5815013"/>
          <p14:tracePt t="732" x="3905250" y="5795963"/>
          <p14:tracePt t="749" x="3890963" y="5786438"/>
          <p14:tracePt t="765" x="3890963" y="5776913"/>
          <p14:tracePt t="784" x="3890963" y="5767388"/>
          <p14:tracePt t="798" x="3881438" y="5748338"/>
          <p14:tracePt t="817" x="3881438" y="5738813"/>
          <p14:tracePt t="833" x="3871913" y="5729288"/>
          <p14:tracePt t="850" x="3862388" y="5700713"/>
          <p14:tracePt t="865" x="3852863" y="5662613"/>
          <p14:tracePt t="884" x="3833813" y="5619750"/>
          <p14:tracePt t="898" x="3805238" y="5543550"/>
          <p14:tracePt t="915" x="3795713" y="5486400"/>
          <p14:tracePt t="932" x="3786188" y="5467350"/>
          <p14:tracePt t="950" x="3776663" y="5448300"/>
          <p14:tracePt t="964" x="3776663" y="5438775"/>
          <p14:tracePt t="982" x="3776663" y="5429250"/>
          <p14:tracePt t="1007" x="3786188" y="5438775"/>
          <p14:tracePt t="1022" x="3805238" y="5438775"/>
          <p14:tracePt t="1030" x="3824288" y="5438775"/>
          <p14:tracePt t="1050" x="3833813" y="5438775"/>
          <p14:tracePt t="1066" x="3862388" y="5438775"/>
          <p14:tracePt t="1080" x="3881438" y="5438775"/>
          <p14:tracePt t="1399" x="3881438" y="5429250"/>
          <p14:tracePt t="1415" x="3871913" y="5429250"/>
          <p14:tracePt t="1423" x="3871913" y="5419725"/>
          <p14:tracePt t="1447" x="3862388" y="5419725"/>
          <p14:tracePt t="1480" x="3862388" y="5410200"/>
          <p14:tracePt t="1529" x="3852863" y="5410200"/>
          <p14:tracePt t="2014" x="3843338" y="5400675"/>
          <p14:tracePt t="2031" x="3814763" y="5381625"/>
          <p14:tracePt t="2047" x="3748088" y="5362575"/>
          <p14:tracePt t="2064" x="3662363" y="5324475"/>
          <p14:tracePt t="2081" x="3552825" y="5291138"/>
          <p14:tracePt t="2097" x="3467100" y="5253038"/>
          <p14:tracePt t="2115" x="3400425" y="5224463"/>
          <p14:tracePt t="2132" x="3371850" y="5205413"/>
          <p14:tracePt t="2148" x="3333750" y="5176838"/>
          <p14:tracePt t="2166" x="3305175" y="5157788"/>
          <p14:tracePt t="2182" x="3295650" y="5148263"/>
          <p14:tracePt t="2198" x="3286125" y="5148263"/>
          <p14:tracePt t="2232" x="3286125" y="5138738"/>
          <p14:tracePt t="2249" x="3276600" y="5138738"/>
          <p14:tracePt t="2283" x="3267075" y="5129213"/>
          <p14:tracePt t="2333" x="3257550" y="5119688"/>
          <p14:tracePt t="2365" x="3248025" y="5119688"/>
          <p14:tracePt t="2384" x="3248025" y="5110163"/>
          <p14:tracePt t="2400" x="3238500" y="5110163"/>
          <p14:tracePt t="2417" x="3228975" y="5100638"/>
          <p14:tracePt t="2450" x="3214688" y="5091113"/>
          <p14:tracePt t="2466" x="3195638" y="5081588"/>
          <p14:tracePt t="2483" x="3176588" y="5053013"/>
          <p14:tracePt t="2499" x="3167063" y="5043488"/>
          <p14:tracePt t="2516" x="3138488" y="4986338"/>
          <p14:tracePt t="2533" x="3100388" y="4914900"/>
          <p14:tracePt t="2549" x="3081338" y="4876800"/>
          <p14:tracePt t="2566" x="3033713" y="4791075"/>
          <p14:tracePt t="2585" x="3005138" y="4733925"/>
          <p14:tracePt t="2598" x="2967038" y="4667250"/>
          <p14:tracePt t="2615" x="2967038" y="4657725"/>
          <p14:tracePt t="2631" x="2957513" y="4648200"/>
          <p14:tracePt t="2875" x="2957513" y="4657725"/>
          <p14:tracePt t="2883" x="2957513" y="4667250"/>
          <p14:tracePt t="2899" x="2957513" y="4676775"/>
          <p14:tracePt t="2916" x="2957513" y="4686300"/>
          <p14:tracePt t="2964" x="2957513" y="4695825"/>
          <p14:tracePt t="2998" x="2957513" y="4705350"/>
          <p14:tracePt t="3014" x="2967038" y="4714875"/>
          <p14:tracePt t="3031" x="2967038" y="4733925"/>
          <p14:tracePt t="3048" x="2976563" y="4772025"/>
          <p14:tracePt t="3065" x="2986088" y="4800600"/>
          <p14:tracePt t="3083" x="2995613" y="4810125"/>
          <p14:tracePt t="3098" x="3024188" y="4867275"/>
          <p14:tracePt t="3115" x="3033713" y="4867275"/>
          <p14:tracePt t="3120" x="3043238" y="4886325"/>
          <p14:tracePt t="3130" x="3052763" y="4895850"/>
          <p14:tracePt t="3164" x="3062288" y="4905375"/>
          <p14:tracePt t="3198" x="3071813" y="4924425"/>
          <p14:tracePt t="3215" x="3081338" y="4924425"/>
          <p14:tracePt t="3233" x="3081338" y="4933950"/>
          <p14:tracePt t="3265" x="3090863" y="4943475"/>
          <p14:tracePt t="3314" x="3090863" y="4953000"/>
          <p14:tracePt t="3334" x="3100388" y="4953000"/>
          <p14:tracePt t="3351" x="3109913" y="4976813"/>
          <p14:tracePt t="3367" x="3109913" y="4986338"/>
          <p14:tracePt t="3383" x="3119438" y="4995863"/>
          <p14:tracePt t="3416" x="3128963" y="5005388"/>
          <p14:tracePt t="3433" x="3128963" y="5014913"/>
          <p14:tracePt t="3466" x="3128963" y="5024438"/>
          <p14:tracePt t="3484" x="3128963" y="5033963"/>
          <p14:tracePt t="3516" x="3128963" y="5043488"/>
          <p14:tracePt t="3549" x="3119438" y="5053013"/>
          <p14:tracePt t="3584" x="3109913" y="5062538"/>
          <p14:tracePt t="3600" x="3100388" y="5062538"/>
          <p14:tracePt t="3616" x="3100388" y="5072063"/>
          <p14:tracePt t="3634" x="3090863" y="5072063"/>
          <p14:tracePt t="3682" x="3090863" y="5081588"/>
          <p14:tracePt t="3699" x="3081338" y="5081588"/>
          <p14:tracePt t="3765" x="3081338" y="5091113"/>
          <p14:tracePt t="3781" x="3071813" y="5091113"/>
          <p14:tracePt t="3814" x="3052763" y="5100638"/>
          <p14:tracePt t="3832" x="3033713" y="5110163"/>
          <p14:tracePt t="3848" x="2995613" y="5119688"/>
          <p14:tracePt t="3866" x="2938463" y="5129213"/>
          <p14:tracePt t="3882" x="2847975" y="5157788"/>
          <p14:tracePt t="3899" x="2819400" y="5157788"/>
          <p14:tracePt t="3916" x="2809875" y="5167313"/>
          <p14:tracePt t="3932" x="2800350" y="5167313"/>
          <p14:tracePt t="3948" x="2809875" y="5167313"/>
          <p14:tracePt t="3966" x="2867025" y="5129213"/>
          <p14:tracePt t="3981" x="2938463" y="5072063"/>
          <p14:tracePt t="3999" x="2967038" y="5043488"/>
          <p14:tracePt t="4123" x="2957513" y="5043488"/>
          <p14:tracePt t="4181" x="2967038" y="5043488"/>
          <p14:tracePt t="4221" x="2967038" y="5033963"/>
          <p14:tracePt t="4280" x="2967038" y="5024438"/>
          <p14:tracePt t="4298" x="2976563" y="5024438"/>
          <p14:tracePt t="4332" x="2986088" y="5005388"/>
          <p14:tracePt t="4348" x="3005138" y="4986338"/>
          <p14:tracePt t="4365" x="3014663" y="4962525"/>
          <p14:tracePt t="4382" x="3052763" y="4886325"/>
          <p14:tracePt t="4398" x="3109913" y="4781550"/>
          <p14:tracePt t="4415" x="3148013" y="4695825"/>
          <p14:tracePt t="4432" x="3205163" y="4624388"/>
          <p14:tracePt t="4448" x="3257550" y="4586288"/>
          <p14:tracePt t="4465" x="3305175" y="4538663"/>
          <p14:tracePt t="4482" x="3390900" y="4481513"/>
          <p14:tracePt t="4498" x="3486150" y="4424363"/>
          <p14:tracePt t="4515" x="3605213" y="4367213"/>
          <p14:tracePt t="4533" x="3700463" y="4329113"/>
          <p14:tracePt t="4552" x="3852863" y="4267200"/>
          <p14:tracePt t="4565" x="4038600" y="4210050"/>
          <p14:tracePt t="4583" x="4124325" y="4191000"/>
          <p14:tracePt t="4599" x="4329113" y="4133850"/>
          <p14:tracePt t="4617" x="4471988" y="4086225"/>
          <p14:tracePt t="4634" x="4648200" y="4038600"/>
          <p14:tracePt t="4649" x="4810125" y="3990975"/>
          <p14:tracePt t="4666" x="4986338" y="3938588"/>
          <p14:tracePt t="4682" x="5119688" y="3910013"/>
          <p14:tracePt t="4701" x="5257800" y="3881438"/>
          <p14:tracePt t="4716" x="5372100" y="3871913"/>
          <p14:tracePt t="4733" x="5438775" y="3862388"/>
          <p14:tracePt t="4750" x="5553075" y="3824288"/>
          <p14:tracePt t="4765" x="5662613" y="3786188"/>
          <p14:tracePt t="4782" x="5719763" y="3767138"/>
          <p14:tracePt t="4798" x="5795963" y="3738563"/>
          <p14:tracePt t="4817" x="5843588" y="3719513"/>
          <p14:tracePt t="4831" x="5872163" y="3709988"/>
          <p14:tracePt t="4867" x="5910263" y="3690938"/>
          <p14:tracePt t="4883" x="5910263" y="3681413"/>
          <p14:tracePt t="4902" x="5943600" y="3671888"/>
          <p14:tracePt t="4913" x="5953125" y="3671888"/>
          <p14:tracePt t="4948" x="6000750" y="3662363"/>
          <p14:tracePt t="4966" x="6019800" y="3662363"/>
          <p14:tracePt t="4983" x="6029325" y="3662363"/>
          <p14:tracePt t="5000" x="6019800" y="3671888"/>
          <p14:tracePt t="5157" x="6010275" y="3671888"/>
          <p14:tracePt t="5171" x="6000750" y="3671888"/>
          <p14:tracePt t="5203" x="6000750" y="3662363"/>
          <p14:tracePt t="5247" x="6010275" y="3662363"/>
          <p14:tracePt t="5265" x="6019800" y="3652838"/>
          <p14:tracePt t="5282" x="6038850" y="3633788"/>
          <p14:tracePt t="5298" x="6115050" y="3571875"/>
          <p14:tracePt t="5314" x="6143625" y="3552825"/>
          <p14:tracePt t="5332" x="6238875" y="3457575"/>
          <p14:tracePt t="5349" x="6357938" y="3352800"/>
          <p14:tracePt t="5364" x="6548438" y="3186113"/>
          <p14:tracePt t="5383" x="6696075" y="3090863"/>
          <p14:tracePt t="5399" x="6848475" y="2967038"/>
          <p14:tracePt t="5416" x="6986588" y="2876550"/>
          <p14:tracePt t="5432" x="7053263" y="2819400"/>
          <p14:tracePt t="5448" x="7129463" y="2771775"/>
          <p14:tracePt t="5467" x="7158038" y="2752725"/>
          <p14:tracePt t="5483" x="7186613" y="2733675"/>
          <p14:tracePt t="5500" x="7196138" y="2724150"/>
          <p14:tracePt t="5517" x="7205663" y="2714625"/>
          <p14:tracePt t="5533" x="7215188" y="2714625"/>
          <p14:tracePt t="5550" x="7215188" y="2705100"/>
          <p14:tracePt t="5569" x="7224713" y="2705100"/>
          <p14:tracePt t="5634" x="7234238" y="2695575"/>
          <p14:tracePt t="5650" x="7243763" y="2695575"/>
          <p14:tracePt t="5666" x="7243763" y="2686050"/>
          <p14:tracePt t="5683" x="7253288" y="2676525"/>
          <p14:tracePt t="5700" x="7262813" y="2676525"/>
          <p14:tracePt t="5715" x="7262813" y="2667000"/>
          <p14:tracePt t="5732" x="7272338" y="2657475"/>
          <p14:tracePt t="5752" x="7272338" y="2647950"/>
          <p14:tracePt t="5766" x="7286625" y="2638425"/>
          <p14:tracePt t="5800" x="7296150" y="2628900"/>
          <p14:tracePt t="5835" x="7305675" y="2609850"/>
          <p14:tracePt t="5849" x="7315200" y="2600325"/>
          <p14:tracePt t="5867" x="7324725" y="2581275"/>
          <p14:tracePt t="5883" x="7324725" y="2557463"/>
          <p14:tracePt t="5901" x="7334250" y="2557463"/>
          <p14:tracePt t="5916" x="7334250" y="2547938"/>
          <p14:tracePt t="5933" x="7353300" y="2519363"/>
          <p14:tracePt t="5949" x="7353300" y="2509838"/>
          <p14:tracePt t="5965" x="7362825" y="2500313"/>
          <p14:tracePt t="5983" x="7362825" y="2490788"/>
          <p14:tracePt t="6000" x="7372350" y="2462213"/>
          <p14:tracePt t="6016" x="7381875" y="2452688"/>
          <p14:tracePt t="6051" x="7381875" y="2443163"/>
          <p14:tracePt t="6067" x="7391400" y="2443163"/>
          <p14:tracePt t="6083" x="7391400" y="2433638"/>
          <p14:tracePt t="6116" x="7391400" y="2424113"/>
          <p14:tracePt t="6136" x="7400925" y="2424113"/>
          <p14:tracePt t="6146" x="7400925" y="2414588"/>
          <p14:tracePt t="6204" x="7400925" y="2405063"/>
          <p14:tracePt t="6234" x="7400925" y="2395538"/>
          <p14:tracePt t="6315" x="7400925" y="2386013"/>
          <p14:tracePt t="6347" x="7400925" y="2376488"/>
          <p14:tracePt t="6381" x="7400925" y="2366963"/>
          <p14:tracePt t="6469" x="7391400" y="2366963"/>
          <p14:tracePt t="6485" x="7381875" y="2366963"/>
          <p14:tracePt t="6497" x="7372350" y="2366963"/>
          <p14:tracePt t="6515" x="7343775" y="2376488"/>
          <p14:tracePt t="6532" x="7334250" y="2376488"/>
          <p14:tracePt t="6548" x="7296150" y="2405063"/>
          <p14:tracePt t="6565" x="7243763" y="2433638"/>
          <p14:tracePt t="6582" x="7215188" y="2443163"/>
          <p14:tracePt t="6598" x="7205663" y="2452688"/>
          <p14:tracePt t="6615" x="7196138" y="2462213"/>
          <p14:tracePt t="6632" x="7186613" y="2471738"/>
          <p14:tracePt t="6649" x="7158038" y="2490788"/>
          <p14:tracePt t="6665" x="7148513" y="2500313"/>
          <p14:tracePt t="6682" x="7138988" y="2509838"/>
          <p14:tracePt t="6714" x="7119938" y="2519363"/>
          <p14:tracePt t="6733" x="7110413" y="2528888"/>
          <p14:tracePt t="6749" x="7110413" y="2538413"/>
          <p14:tracePt t="6766" x="7081838" y="2547938"/>
          <p14:tracePt t="6784" x="7072313" y="2547938"/>
          <p14:tracePt t="6800" x="7072313" y="2557463"/>
          <p14:tracePt t="6818" x="7062788" y="2557463"/>
          <p14:tracePt t="6833" x="7034213" y="2600325"/>
          <p14:tracePt t="6851" x="7015163" y="2619375"/>
          <p14:tracePt t="6866" x="7005638" y="2628900"/>
          <p14:tracePt t="6883" x="6996113" y="2638425"/>
          <p14:tracePt t="6900" x="6986588" y="2638425"/>
          <p14:tracePt t="6915" x="6986588" y="2647950"/>
          <p14:tracePt t="6950" x="6986588" y="2657475"/>
          <p14:tracePt t="6966" x="6977063" y="2657475"/>
          <p14:tracePt t="6982" x="6977063" y="2667000"/>
          <p14:tracePt t="7163" x="6977063" y="2676525"/>
          <p14:tracePt t="7359" x="6986588" y="2676525"/>
          <p14:tracePt t="7399" x="6986588" y="2667000"/>
          <p14:tracePt t="7431" x="6996113" y="2667000"/>
          <p14:tracePt t="7471" x="6996113" y="2657475"/>
          <p14:tracePt t="7705" x="6986588" y="2657475"/>
          <p14:tracePt t="7731" x="6986588" y="2667000"/>
          <p14:tracePt t="7748" x="6977063" y="2667000"/>
          <p14:tracePt t="7797" x="6967538" y="2667000"/>
          <p14:tracePt t="7832" x="6967538" y="2676525"/>
          <p14:tracePt t="7848" x="6958013" y="2676525"/>
          <p14:tracePt t="7865" x="6934200" y="2676525"/>
          <p14:tracePt t="7898" x="6924675" y="2676525"/>
          <p14:tracePt t="7899" x="6915150" y="2676525"/>
          <p14:tracePt t="8580" x="6915150" y="2686050"/>
          <p14:tracePt t="8595" x="6905625" y="2686050"/>
          <p14:tracePt t="9301" x="6915150" y="2695575"/>
          <p14:tracePt t="9325" x="6915150" y="2705100"/>
          <p14:tracePt t="9365" x="6915150" y="2714625"/>
          <p14:tracePt t="9380" x="6905625" y="2724150"/>
          <p14:tracePt t="9414" x="6896100" y="2743200"/>
          <p14:tracePt t="9431" x="6867525" y="2752725"/>
          <p14:tracePt t="9448" x="6819900" y="2762250"/>
          <p14:tracePt t="9465" x="6753225" y="2762250"/>
          <p14:tracePt t="9482" x="6619875" y="2762250"/>
          <p14:tracePt t="9498" x="6472238" y="2743200"/>
          <p14:tracePt t="9515" x="6257925" y="2705100"/>
          <p14:tracePt t="9532" x="5991225" y="2686050"/>
          <p14:tracePt t="9548" x="5700713" y="2667000"/>
          <p14:tracePt t="9566" x="5391150" y="2667000"/>
          <p14:tracePt t="9583" x="5148263" y="2657475"/>
          <p14:tracePt t="9601" x="4819650" y="2657475"/>
          <p14:tracePt t="9617" x="4452938" y="2695575"/>
          <p14:tracePt t="9634" x="4219575" y="2790825"/>
          <p14:tracePt t="9649" x="4086225" y="2876550"/>
          <p14:tracePt t="9666" x="3952875" y="3033713"/>
          <p14:tracePt t="9684" x="3881438" y="3167063"/>
          <p14:tracePt t="9699" x="3843338" y="3314700"/>
          <p14:tracePt t="9716" x="3843338" y="3467100"/>
          <p14:tracePt t="9735" x="3871913" y="3614738"/>
          <p14:tracePt t="9750" x="3943350" y="3776663"/>
          <p14:tracePt t="9766" x="4010025" y="3871913"/>
          <p14:tracePt t="9784" x="4124325" y="4029075"/>
          <p14:tracePt t="9799" x="4300538" y="4219575"/>
          <p14:tracePt t="9817" x="4338638" y="4257675"/>
          <p14:tracePt t="9834" x="4591050" y="4491038"/>
          <p14:tracePt t="9849" x="4772025" y="4624388"/>
          <p14:tracePt t="9868" x="4967288" y="4733925"/>
          <p14:tracePt t="9883" x="5167313" y="4800600"/>
          <p14:tracePt t="9900" x="5334000" y="4829175"/>
          <p14:tracePt t="9914" x="5505450" y="4829175"/>
          <p14:tracePt t="9934" x="5662613" y="4829175"/>
          <p14:tracePt t="9948" x="5795963" y="4829175"/>
          <p14:tracePt t="9967" x="5943600" y="4829175"/>
          <p14:tracePt t="9983" x="6038850" y="4819650"/>
          <p14:tracePt t="9998" x="6124575" y="4810125"/>
          <p14:tracePt t="10016" x="6153150" y="4810125"/>
          <p14:tracePt t="10034" x="6200775" y="4800600"/>
          <p14:tracePt t="10050" x="6257925" y="4772025"/>
          <p14:tracePt t="10067" x="6319838" y="4733925"/>
          <p14:tracePt t="10084" x="6357938" y="4686300"/>
          <p14:tracePt t="10100" x="6405563" y="4595813"/>
          <p14:tracePt t="10116" x="6424613" y="4548188"/>
          <p14:tracePt t="10134" x="6443663" y="4500563"/>
          <p14:tracePt t="10149" x="6472238" y="4462463"/>
          <p14:tracePt t="10156" x="6481763" y="4414838"/>
          <p14:tracePt t="10166" x="6491288" y="4376738"/>
          <p14:tracePt t="10182" x="6491288" y="4367213"/>
          <p14:tracePt t="10199" x="6491288" y="4319588"/>
          <p14:tracePt t="10215" x="6491288" y="4300538"/>
          <p14:tracePt t="10233" x="6491288" y="4291013"/>
          <p14:tracePt t="10251" x="6481763" y="4276725"/>
          <p14:tracePt t="10266" x="6481763" y="4267200"/>
          <p14:tracePt t="10299" x="6472238" y="4257675"/>
          <p14:tracePt t="10333" x="6472238" y="424815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BD349-35C1-83DE-A8F3-572CCEE2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Importing the data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B9D374-904D-545B-3D58-33870F247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681" y="2491410"/>
            <a:ext cx="12100394" cy="3710608"/>
          </a:xfrm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DA5F2A41-DED0-3E69-8F65-76BAA69F9A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82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33"/>
    </mc:Choice>
    <mc:Fallback>
      <p:transition spd="slow" advTm="17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3" x="6462713" y="4248150"/>
          <p14:tracePt t="686" x="6434138" y="4238625"/>
          <p14:tracePt t="699" x="6386513" y="4219575"/>
          <p14:tracePt t="716" x="6329363" y="4210050"/>
          <p14:tracePt t="733" x="6272213" y="4200525"/>
          <p14:tracePt t="750" x="6115050" y="4162425"/>
          <p14:tracePt t="765" x="5953125" y="4133850"/>
          <p14:tracePt t="783" x="5776913" y="4105275"/>
          <p14:tracePt t="800" x="5634038" y="4067175"/>
          <p14:tracePt t="816" x="5400675" y="4029075"/>
          <p14:tracePt t="833" x="5276850" y="4000500"/>
          <p14:tracePt t="850" x="5129213" y="3981450"/>
          <p14:tracePt t="866" x="5014913" y="3971925"/>
          <p14:tracePt t="883" x="4867275" y="3971925"/>
          <p14:tracePt t="900" x="4762500" y="3962400"/>
          <p14:tracePt t="915" x="4714875" y="3962400"/>
          <p14:tracePt t="934" x="4705350" y="3962400"/>
          <p14:tracePt t="951" x="4714875" y="3962400"/>
          <p14:tracePt t="967" x="4733925" y="3952875"/>
          <p14:tracePt t="983" x="4743450" y="3952875"/>
          <p14:tracePt t="1309" x="4733925" y="3952875"/>
          <p14:tracePt t="1316" x="4724400" y="3952875"/>
          <p14:tracePt t="1349" x="4705350" y="3952875"/>
          <p14:tracePt t="1366" x="4667250" y="3938588"/>
          <p14:tracePt t="1382" x="4629150" y="3938588"/>
          <p14:tracePt t="1399" x="4600575" y="3938588"/>
          <p14:tracePt t="1415" x="4581525" y="3929063"/>
          <p14:tracePt t="1432" x="4557713" y="3929063"/>
          <p14:tracePt t="1450" x="4510088" y="3929063"/>
          <p14:tracePt t="1466" x="4443413" y="3910013"/>
          <p14:tracePt t="1483" x="4367213" y="3910013"/>
          <p14:tracePt t="1500" x="4243388" y="3900488"/>
          <p14:tracePt t="1516" x="4010025" y="3871913"/>
          <p14:tracePt t="1533" x="3924300" y="3862388"/>
          <p14:tracePt t="1550" x="3586163" y="3824288"/>
          <p14:tracePt t="1566" x="3286125" y="3824288"/>
          <p14:tracePt t="1584" x="3081338" y="3814763"/>
          <p14:tracePt t="1601" x="2909888" y="3805238"/>
          <p14:tracePt t="1618" x="2733675" y="3795713"/>
          <p14:tracePt t="1634" x="2581275" y="3786188"/>
          <p14:tracePt t="1650" x="2433638" y="3776663"/>
          <p14:tracePt t="1666" x="2252663" y="3767138"/>
          <p14:tracePt t="1684" x="2143125" y="3757613"/>
          <p14:tracePt t="1701" x="2057400" y="3757613"/>
          <p14:tracePt t="1717" x="2019300" y="3757613"/>
          <p14:tracePt t="1733" x="1990725" y="3748088"/>
          <p14:tracePt t="1751" x="1981200" y="3748088"/>
          <p14:tracePt t="1769" x="2009775" y="3738563"/>
          <p14:tracePt t="1783" x="2066925" y="3738563"/>
          <p14:tracePt t="1802" x="2205038" y="3738563"/>
          <p14:tracePt t="1819" x="2309813" y="3767138"/>
          <p14:tracePt t="2032" x="2300288" y="3767138"/>
          <p14:tracePt t="2044" x="2281238" y="3748088"/>
          <p14:tracePt t="2051" x="2262188" y="3738563"/>
          <p14:tracePt t="2066" x="2224088" y="3729038"/>
          <p14:tracePt t="2083" x="2190750" y="3719513"/>
          <p14:tracePt t="2099" x="2124075" y="3700463"/>
          <p14:tracePt t="2116" x="2057400" y="3700463"/>
          <p14:tracePt t="2132" x="2000250" y="3681413"/>
          <p14:tracePt t="2149" x="1952625" y="3681413"/>
          <p14:tracePt t="2165" x="1895475" y="3671888"/>
          <p14:tracePt t="2183" x="1814513" y="3652838"/>
          <p14:tracePt t="2201" x="1681163" y="3624263"/>
          <p14:tracePt t="2217" x="1566863" y="3605213"/>
          <p14:tracePt t="2233" x="1466850" y="3581400"/>
          <p14:tracePt t="2250" x="1371600" y="3562350"/>
          <p14:tracePt t="2267" x="1304925" y="3543300"/>
          <p14:tracePt t="2282" x="1238250" y="3524250"/>
          <p14:tracePt t="2302" x="1228725" y="3524250"/>
          <p14:tracePt t="2316" x="1219200" y="3524250"/>
          <p14:tracePt t="2436" x="1219200" y="3514725"/>
          <p14:tracePt t="2484" x="1209675" y="3514725"/>
          <p14:tracePt t="2670" x="1209675" y="3505200"/>
          <p14:tracePt t="4072" x="1200150" y="3505200"/>
          <p14:tracePt t="4082" x="1190625" y="3505200"/>
          <p14:tracePt t="4088" x="1190625" y="3514725"/>
          <p14:tracePt t="4098" x="1176338" y="3514725"/>
          <p14:tracePt t="4117" x="1166813" y="3514725"/>
          <p14:tracePt t="4133" x="1157288" y="3514725"/>
          <p14:tracePt t="4150" x="1128713" y="3514725"/>
          <p14:tracePt t="4166" x="1100138" y="3514725"/>
          <p14:tracePt t="4183" x="1081088" y="3514725"/>
          <p14:tracePt t="4200" x="1071563" y="3514725"/>
          <p14:tracePt t="4217" x="1062038" y="3514725"/>
          <p14:tracePt t="4264" x="1052513" y="3514725"/>
          <p14:tracePt t="4330" x="1042988" y="3514725"/>
          <p14:tracePt t="4362" x="1033463" y="3514725"/>
          <p14:tracePt t="4395" x="1023938" y="3514725"/>
          <p14:tracePt t="4433" x="1014413" y="3514725"/>
          <p14:tracePt t="4467" x="1004888" y="3514725"/>
          <p14:tracePt t="4499" x="995363" y="3514725"/>
          <p14:tracePt t="4870" x="985838" y="3514725"/>
          <p14:tracePt t="4886" x="985838" y="3505200"/>
          <p14:tracePt t="5116" x="985838" y="3495675"/>
          <p14:tracePt t="5414" x="995363" y="3495675"/>
          <p14:tracePt t="5446" x="1004888" y="3495675"/>
          <p14:tracePt t="5454" x="1023938" y="3495675"/>
          <p14:tracePt t="5483" x="1033463" y="3495675"/>
          <p14:tracePt t="5517" x="1042988" y="3495675"/>
          <p14:tracePt t="5532" x="1052513" y="3505200"/>
          <p14:tracePt t="5550" x="1071563" y="3505200"/>
          <p14:tracePt t="5566" x="1081088" y="3505200"/>
          <p14:tracePt t="5583" x="1090613" y="3505200"/>
          <p14:tracePt t="5616" x="1100138" y="3505200"/>
          <p14:tracePt t="5669" x="1109663" y="3505200"/>
          <p14:tracePt t="5862" x="1100138" y="3505200"/>
          <p14:tracePt t="5908" x="1090613" y="3514725"/>
          <p14:tracePt t="5950" x="1081088" y="3524250"/>
          <p14:tracePt t="5983" x="1071563" y="3533775"/>
          <p14:tracePt t="6000" x="1062038" y="3533775"/>
          <p14:tracePt t="6001" x="1062038" y="3543300"/>
          <p14:tracePt t="6016" x="1062038" y="3552825"/>
          <p14:tracePt t="6033" x="1052513" y="3552825"/>
          <p14:tracePt t="6050" x="1042988" y="3571875"/>
          <p14:tracePt t="6067" x="1042988" y="3581400"/>
          <p14:tracePt t="6084" x="1042988" y="3605213"/>
          <p14:tracePt t="6101" x="1033463" y="3614738"/>
          <p14:tracePt t="6119" x="1033463" y="3624263"/>
          <p14:tracePt t="6158" x="1042988" y="3624263"/>
          <p14:tracePt t="6292" x="1042988" y="3633788"/>
          <p14:tracePt t="6332" x="1052513" y="3633788"/>
          <p14:tracePt t="6396" x="1062038" y="3633788"/>
          <p14:tracePt t="6428" x="1062038" y="3643313"/>
          <p14:tracePt t="6452" x="1071563" y="3643313"/>
          <p14:tracePt t="6482" x="1071563" y="3652838"/>
          <p14:tracePt t="6517" x="1071563" y="3662363"/>
          <p14:tracePt t="6533" x="1071563" y="3681413"/>
          <p14:tracePt t="6550" x="1071563" y="3690938"/>
          <p14:tracePt t="6567" x="1071563" y="3767138"/>
          <p14:tracePt t="6583" x="1071563" y="3786188"/>
          <p14:tracePt t="6600" x="1071563" y="3795713"/>
          <p14:tracePt t="6616" x="1071563" y="3805238"/>
          <p14:tracePt t="6631" x="1081088" y="3814763"/>
          <p14:tracePt t="6667" x="1081088" y="3824288"/>
          <p14:tracePt t="6684" x="1081088" y="3833813"/>
          <p14:tracePt t="6717" x="1090613" y="3833813"/>
          <p14:tracePt t="6719" x="1090613" y="3843338"/>
          <p14:tracePt t="6750" x="1090613" y="3852863"/>
          <p14:tracePt t="6783" x="1090613" y="3862388"/>
          <p14:tracePt t="6816" x="1090613" y="3871913"/>
          <p14:tracePt t="6850" x="1090613" y="3881438"/>
          <p14:tracePt t="6882" x="1090613" y="3890963"/>
          <p14:tracePt t="6899" x="1090613" y="3900488"/>
          <p14:tracePt t="7377" x="1090613" y="3910013"/>
          <p14:tracePt t="7384" x="1081088" y="3919538"/>
          <p14:tracePt t="7399" x="1071563" y="3971925"/>
          <p14:tracePt t="7416" x="1062038" y="4019550"/>
          <p14:tracePt t="7432" x="1052513" y="4095750"/>
          <p14:tracePt t="7449" x="1042988" y="4162425"/>
          <p14:tracePt t="7465" x="1042988" y="4200525"/>
          <p14:tracePt t="7482" x="1033463" y="4229100"/>
          <p14:tracePt t="7500" x="1033463" y="4238625"/>
          <p14:tracePt t="7517" x="1033463" y="4248150"/>
          <p14:tracePt t="7682" x="1033463" y="4257675"/>
          <p14:tracePt t="7706" x="1033463" y="4267200"/>
          <p14:tracePt t="7723" x="1042988" y="4276725"/>
          <p14:tracePt t="7738" x="1042988" y="4291013"/>
          <p14:tracePt t="8178" x="1042988" y="4300538"/>
          <p14:tracePt t="8218" x="1042988" y="4291013"/>
          <p14:tracePt t="8228" x="1090613" y="4300538"/>
          <p14:tracePt t="8628" x="1100138" y="4300538"/>
          <p14:tracePt t="8652" x="1100138" y="4310063"/>
          <p14:tracePt t="8676" x="1100138" y="4319588"/>
          <p14:tracePt t="8700" x="1090613" y="4338638"/>
          <p14:tracePt t="8717" x="1090613" y="4357688"/>
          <p14:tracePt t="8732" x="1090613" y="4367213"/>
          <p14:tracePt t="8750" x="1071563" y="4452938"/>
          <p14:tracePt t="8766" x="1071563" y="4557713"/>
          <p14:tracePt t="8783" x="1062038" y="4686300"/>
          <p14:tracePt t="8800" x="1062038" y="4791075"/>
          <p14:tracePt t="8818" x="1071563" y="4886325"/>
          <p14:tracePt t="8833" x="1071563" y="4986338"/>
          <p14:tracePt t="8851" x="1071563" y="5081588"/>
          <p14:tracePt t="8865" x="1081088" y="5148263"/>
          <p14:tracePt t="8883" x="1100138" y="5214938"/>
          <p14:tracePt t="8901" x="1119188" y="5262563"/>
          <p14:tracePt t="8917" x="1128713" y="5272088"/>
          <p14:tracePt t="8933" x="1128713" y="5281613"/>
          <p14:tracePt t="8985" x="1128713" y="5291138"/>
          <p14:tracePt t="9000" x="1138238" y="5291138"/>
          <p14:tracePt t="9008" x="1138238" y="5300663"/>
          <p14:tracePt t="9024" x="1138238" y="5310188"/>
          <p14:tracePt t="9033" x="1138238" y="5324475"/>
          <p14:tracePt t="9051" x="1138238" y="5334000"/>
          <p14:tracePt t="9066" x="1138238" y="5343525"/>
          <p14:tracePt t="9083" x="1138238" y="5353050"/>
          <p14:tracePt t="9116" x="1138238" y="5362575"/>
          <p14:tracePt t="9132" x="1138238" y="5381625"/>
          <p14:tracePt t="9150" x="1147763" y="5400675"/>
          <p14:tracePt t="9167" x="1147763" y="5410200"/>
          <p14:tracePt t="9282" x="1157288" y="5400675"/>
          <p14:tracePt t="9316" x="1166813" y="5400675"/>
          <p14:tracePt t="9333" x="1200150" y="5381625"/>
          <p14:tracePt t="9349" x="1219200" y="5372100"/>
          <p14:tracePt t="9366" x="1238250" y="5362575"/>
          <p14:tracePt t="9382" x="1295400" y="5343525"/>
          <p14:tracePt t="9400" x="1304925" y="5334000"/>
          <p14:tracePt t="9417" x="1314450" y="5334000"/>
          <p14:tracePt t="9434" x="1323975" y="5334000"/>
          <p14:tracePt t="9451" x="1333500" y="5334000"/>
          <p14:tracePt t="9453" x="1333500" y="5343525"/>
          <p14:tracePt t="9467" x="1343025" y="5343525"/>
          <p14:tracePt t="9500" x="1352550" y="5343525"/>
          <p14:tracePt t="9535" x="1362075" y="5343525"/>
          <p14:tracePt t="9568" x="1371600" y="5343525"/>
          <p14:tracePt t="9601" x="1381125" y="5343525"/>
          <p14:tracePt t="9617" x="1390650" y="5343525"/>
          <p14:tracePt t="9651" x="1400175" y="5353050"/>
          <p14:tracePt t="13206" x="1409700" y="5353050"/>
          <p14:tracePt t="13235" x="1419225" y="5362575"/>
          <p14:tracePt t="13252" x="1428750" y="5372100"/>
          <p14:tracePt t="13268" x="1438275" y="5381625"/>
          <p14:tracePt t="13284" x="1466850" y="5410200"/>
          <p14:tracePt t="13301" x="1495425" y="5448300"/>
          <p14:tracePt t="13317" x="1557338" y="5495925"/>
          <p14:tracePt t="13333" x="1624013" y="5553075"/>
          <p14:tracePt t="13351" x="1690688" y="5600700"/>
          <p14:tracePt t="13367" x="1757363" y="5629275"/>
          <p14:tracePt t="13384" x="1804988" y="5672138"/>
          <p14:tracePt t="13388" x="1885950" y="5710238"/>
          <p14:tracePt t="13400" x="1914525" y="5719763"/>
          <p14:tracePt t="13418" x="1933575" y="5729288"/>
          <p14:tracePt t="13434" x="1971675" y="5748338"/>
          <p14:tracePt t="13451" x="2000250" y="5757863"/>
          <p14:tracePt t="13467" x="2009775" y="5767388"/>
          <p14:tracePt t="13485" x="2019300" y="5776913"/>
          <p14:tracePt t="13501" x="2019300" y="5786438"/>
          <p14:tracePt t="13519" x="2028825" y="5786438"/>
          <p14:tracePt t="13534" x="2028825" y="5795963"/>
          <p14:tracePt t="13550" x="2038350" y="5795963"/>
          <p14:tracePt t="13569" x="2047875" y="5815013"/>
          <p14:tracePt t="13585" x="2057400" y="5824538"/>
          <p14:tracePt t="13617" x="2066925" y="5824538"/>
          <p14:tracePt t="13663" x="2066925" y="5834063"/>
          <p14:tracePt t="13687" x="2076450" y="5834063"/>
          <p14:tracePt t="13850" x="2085975" y="5834063"/>
          <p14:tracePt t="13898" x="2085975" y="5824538"/>
          <p14:tracePt t="14152" x="2085975" y="5834063"/>
          <p14:tracePt t="14219" x="2085975" y="5843588"/>
          <p14:tracePt t="14266" x="2085975" y="5853113"/>
          <p14:tracePt t="14338" x="2085975" y="5862638"/>
          <p14:tracePt t="14370" x="2085975" y="5872163"/>
          <p14:tracePt t="14434" x="2085975" y="5881688"/>
          <p14:tracePt t="14485" x="2085975" y="5891213"/>
          <p14:tracePt t="14758" x="2076450" y="5881688"/>
          <p14:tracePt t="14783" x="2066925" y="5881688"/>
          <p14:tracePt t="14801" x="2047875" y="5881688"/>
          <p14:tracePt t="14816" x="2000250" y="5881688"/>
          <p14:tracePt t="14833" x="1885950" y="5900738"/>
          <p14:tracePt t="14850" x="1766888" y="5910263"/>
          <p14:tracePt t="14865" x="1614488" y="5929313"/>
          <p14:tracePt t="14884" x="1476375" y="5938838"/>
          <p14:tracePt t="14900" x="1352550" y="5938838"/>
          <p14:tracePt t="14919" x="1247775" y="5948363"/>
          <p14:tracePt t="14935" x="1138238" y="5957888"/>
          <p14:tracePt t="14951" x="1081088" y="5967413"/>
          <p14:tracePt t="14968" x="1023938" y="5967413"/>
          <p14:tracePt t="14984" x="976313" y="5967413"/>
          <p14:tracePt t="15001" x="909638" y="5967413"/>
          <p14:tracePt t="15018" x="862013" y="5967413"/>
          <p14:tracePt t="15034" x="790575" y="5967413"/>
          <p14:tracePt t="15053" x="733425" y="5967413"/>
          <p14:tracePt t="15067" x="676275" y="5967413"/>
          <p14:tracePt t="15084" x="581025" y="5976938"/>
          <p14:tracePt t="15101" x="500063" y="5976938"/>
          <p14:tracePt t="15119" x="423863" y="5976938"/>
          <p14:tracePt t="15135" x="357188" y="5986463"/>
          <p14:tracePt t="15153" x="290513" y="5986463"/>
          <p14:tracePt t="15169" x="233363" y="5986463"/>
          <p14:tracePt t="15185" x="195263" y="5986463"/>
          <p14:tracePt t="15203" x="185738" y="5986463"/>
          <p14:tracePt t="15219" x="142875" y="5986463"/>
          <p14:tracePt t="15235" x="114300" y="5986463"/>
          <p14:tracePt t="15252" x="57150" y="5995988"/>
          <p14:tracePt t="15270" x="28575" y="5995988"/>
          <p14:tracePt t="15701" x="114300" y="5995988"/>
          <p14:tracePt t="15719" x="142875" y="5995988"/>
          <p14:tracePt t="15734" x="223838" y="5995988"/>
          <p14:tracePt t="15751" x="252413" y="5995988"/>
          <p14:tracePt t="15769" x="261938" y="5995988"/>
          <p14:tracePt t="15786" x="271463" y="5986463"/>
          <p14:tracePt t="15802" x="290513" y="5976938"/>
          <p14:tracePt t="15818" x="300038" y="5976938"/>
          <p14:tracePt t="15883" x="300038" y="5967413"/>
          <p14:tracePt t="15946" x="300038" y="5957888"/>
          <p14:tracePt t="15954" x="309563" y="5957888"/>
          <p14:tracePt t="15986" x="309563" y="5948363"/>
          <p14:tracePt t="15994" x="309563" y="5938838"/>
          <p14:tracePt t="16286" x="309563" y="5929313"/>
          <p14:tracePt t="16427" x="319088" y="5929313"/>
          <p14:tracePt t="16518" x="328613" y="5938838"/>
          <p14:tracePt t="16533" x="347663" y="5938838"/>
          <p14:tracePt t="16551" x="366713" y="5948363"/>
          <p14:tracePt t="16566" x="433388" y="5967413"/>
          <p14:tracePt t="16584" x="571500" y="6010275"/>
          <p14:tracePt t="16600" x="685800" y="6038850"/>
          <p14:tracePt t="16616" x="862013" y="6067425"/>
          <p14:tracePt t="16633" x="1042988" y="6096000"/>
          <p14:tracePt t="16650" x="1266825" y="6115050"/>
          <p14:tracePt t="16667" x="1557338" y="6143625"/>
          <p14:tracePt t="16684" x="1876425" y="6162675"/>
          <p14:tracePt t="16700" x="2190750" y="6162675"/>
          <p14:tracePt t="16716" x="2528888" y="6162675"/>
          <p14:tracePt t="16733" x="2867025" y="6143625"/>
          <p14:tracePt t="16751" x="3176588" y="6115050"/>
          <p14:tracePt t="16769" x="3371850" y="6105525"/>
          <p14:tracePt t="16784" x="3690938" y="6086475"/>
          <p14:tracePt t="16800" x="3805238" y="6076950"/>
          <p14:tracePt t="16820" x="3905250" y="6076950"/>
          <p14:tracePt t="16835" x="3952875" y="6076950"/>
          <p14:tracePt t="16852" x="3962400" y="606742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4276-6A61-43E2-02BC-EF4F89B12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3191"/>
            <a:ext cx="10287000" cy="1147762"/>
          </a:xfrm>
        </p:spPr>
        <p:txBody>
          <a:bodyPr/>
          <a:lstStyle/>
          <a:p>
            <a:r>
              <a:rPr lang="en-US" dirty="0"/>
              <a:t>Data Exploration and Cleaning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00B3364-229D-195F-84F9-1AE3306D7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7234"/>
          <a:stretch/>
        </p:blipFill>
        <p:spPr>
          <a:xfrm>
            <a:off x="952500" y="1166621"/>
            <a:ext cx="9728752" cy="5538295"/>
          </a:xfrm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08C1786E-6418-3AEC-AD21-71B0FC9415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86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33"/>
    </mc:Choice>
    <mc:Fallback>
      <p:transition spd="slow" advTm="17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8" x="3962400" y="6067425"/>
          <p14:tracePt t="324" x="3962400" y="6057900"/>
          <p14:tracePt t="332" x="3933825" y="5986463"/>
          <p14:tracePt t="340" x="3914775" y="5919788"/>
          <p14:tracePt t="357" x="3871913" y="5834063"/>
          <p14:tracePt t="374" x="3843338" y="5757863"/>
          <p14:tracePt t="390" x="3776663" y="5562600"/>
          <p14:tracePt t="407" x="3729038" y="5324475"/>
          <p14:tracePt t="424" x="3662363" y="5072063"/>
          <p14:tracePt t="440" x="3576638" y="4772025"/>
          <p14:tracePt t="457" x="3486150" y="4462463"/>
          <p14:tracePt t="474" x="3409950" y="4200525"/>
          <p14:tracePt t="491" x="3324225" y="3910013"/>
          <p14:tracePt t="508" x="3248025" y="3624263"/>
          <p14:tracePt t="524" x="3205163" y="3419475"/>
          <p14:tracePt t="541" x="3167063" y="3186113"/>
          <p14:tracePt t="558" x="3081338" y="2995613"/>
          <p14:tracePt t="573" x="3014663" y="2919413"/>
          <p14:tracePt t="591" x="2986088" y="2876550"/>
          <p14:tracePt t="608" x="2967038" y="2819400"/>
          <p14:tracePt t="627" x="2947988" y="2790825"/>
          <p14:tracePt t="642" x="2938463" y="2771775"/>
          <p14:tracePt t="658" x="2928938" y="2771775"/>
          <p14:tracePt t="674" x="2919413" y="2762250"/>
          <p14:tracePt t="694" x="2890838" y="2752725"/>
          <p14:tracePt t="708" x="2881313" y="2743200"/>
          <p14:tracePt t="726" x="2867025" y="2743200"/>
          <p14:tracePt t="743" x="2857500" y="2743200"/>
          <p14:tracePt t="759" x="2847975" y="2733675"/>
          <p14:tracePt t="775" x="2819400" y="2733675"/>
          <p14:tracePt t="791" x="2790825" y="2733675"/>
          <p14:tracePt t="809" x="2781300" y="2733675"/>
          <p14:tracePt t="826" x="2771775" y="2762250"/>
          <p14:tracePt t="974" x="2733675" y="2790825"/>
          <p14:tracePt t="991" x="2705100" y="2809875"/>
          <p14:tracePt t="1007" x="2676525" y="2809875"/>
          <p14:tracePt t="1024" x="2647950" y="2809875"/>
          <p14:tracePt t="1040" x="2638425" y="2809875"/>
          <p14:tracePt t="1057" x="2628900" y="2809875"/>
          <p14:tracePt t="1074" x="2619375" y="2809875"/>
          <p14:tracePt t="1107" x="2609850" y="2809875"/>
          <p14:tracePt t="1125" x="2600325" y="2809875"/>
          <p14:tracePt t="1175" x="2600325" y="2800350"/>
          <p14:tracePt t="1207" x="2590800" y="2800350"/>
          <p14:tracePt t="1227" x="2590800" y="2790825"/>
          <p14:tracePt t="1242" x="2581275" y="2790825"/>
          <p14:tracePt t="1275" x="2581275" y="2781300"/>
          <p14:tracePt t="1297" x="2571750" y="2781300"/>
          <p14:tracePt t="1336" x="2571750" y="2771775"/>
          <p14:tracePt t="1368" x="2562225" y="2771775"/>
          <p14:tracePt t="1376" x="2562225" y="2762250"/>
          <p14:tracePt t="1554" x="2552700" y="2762250"/>
          <p14:tracePt t="1772" x="2552700" y="2752725"/>
          <p14:tracePt t="1807" x="2543175" y="2743200"/>
          <p14:tracePt t="1824" x="2509838" y="2724150"/>
          <p14:tracePt t="1839" x="2500313" y="2724150"/>
          <p14:tracePt t="1857" x="2471738" y="2724150"/>
          <p14:tracePt t="1874" x="2443163" y="2724150"/>
          <p14:tracePt t="1890" x="2414588" y="2724150"/>
          <p14:tracePt t="1907" x="2376488" y="2724150"/>
          <p14:tracePt t="1923" x="2290763" y="2714625"/>
          <p14:tracePt t="1941" x="2281238" y="2714625"/>
          <p14:tracePt t="1956" x="2224088" y="2714625"/>
          <p14:tracePt t="1975" x="2152650" y="2695575"/>
          <p14:tracePt t="1991" x="2114550" y="2676525"/>
          <p14:tracePt t="2007" x="2095500" y="2667000"/>
          <p14:tracePt t="2023" x="2057400" y="2647950"/>
          <p14:tracePt t="2041" x="2009775" y="2628900"/>
          <p14:tracePt t="2057" x="1981200" y="2609850"/>
          <p14:tracePt t="2076" x="1971675" y="2600325"/>
          <p14:tracePt t="2092" x="1962150" y="2600325"/>
          <p14:tracePt t="2109" x="1962150" y="2590800"/>
          <p14:tracePt t="2124" x="1962150" y="2566988"/>
          <p14:tracePt t="2159" x="1962150" y="2557463"/>
          <p14:tracePt t="2175" x="1981200" y="2538413"/>
          <p14:tracePt t="2193" x="1990725" y="2528888"/>
          <p14:tracePt t="2208" x="2019300" y="2519363"/>
          <p14:tracePt t="2226" x="2057400" y="2509838"/>
          <p14:tracePt t="2240" x="2085975" y="2509838"/>
          <p14:tracePt t="2258" x="2095500" y="2509838"/>
          <p14:tracePt t="2274" x="2133600" y="2509838"/>
          <p14:tracePt t="2282" x="2181225" y="2509838"/>
          <p14:tracePt t="2293" x="2190750" y="2509838"/>
          <p14:tracePt t="2309" x="2252663" y="2509838"/>
          <p14:tracePt t="2327" x="2262188" y="2509838"/>
          <p14:tracePt t="2342" x="2328863" y="2509838"/>
          <p14:tracePt t="2358" x="2376488" y="2509838"/>
          <p14:tracePt t="2376" x="2386013" y="2509838"/>
          <p14:tracePt t="2390" x="2424113" y="2509838"/>
          <p14:tracePt t="2410" x="2443163" y="2500313"/>
          <p14:tracePt t="2425" x="2471738" y="2500313"/>
          <p14:tracePt t="2444" x="2490788" y="2490788"/>
          <p14:tracePt t="2458" x="2509838" y="2481263"/>
          <p14:tracePt t="2475" x="2519363" y="2481263"/>
          <p14:tracePt t="2524" x="2528888" y="2471738"/>
          <p14:tracePt t="2575" x="2519363" y="2471738"/>
          <p14:tracePt t="2598" x="2509838" y="2462213"/>
          <p14:tracePt t="2626" x="2500313" y="2462213"/>
          <p14:tracePt t="2642" x="2452688" y="2462213"/>
          <p14:tracePt t="2658" x="2395538" y="2452688"/>
          <p14:tracePt t="2675" x="2328863" y="2452688"/>
          <p14:tracePt t="2692" x="2243138" y="2452688"/>
          <p14:tracePt t="2707" x="2190750" y="2452688"/>
          <p14:tracePt t="2724" x="2152650" y="2462213"/>
          <p14:tracePt t="2741" x="2143125" y="2462213"/>
          <p14:tracePt t="2770" x="2133600" y="2462213"/>
          <p14:tracePt t="2775" x="2133600" y="2452688"/>
          <p14:tracePt t="2825" x="2124075" y="2443163"/>
          <p14:tracePt t="2840" x="2114550" y="2433638"/>
          <p14:tracePt t="2858" x="2105025" y="2424113"/>
          <p14:tracePt t="2875" x="2095500" y="2405063"/>
          <p14:tracePt t="2891" x="2085975" y="2395538"/>
          <p14:tracePt t="2907" x="2057400" y="2376488"/>
          <p14:tracePt t="2925" x="2028825" y="2357438"/>
          <p14:tracePt t="2941" x="2000250" y="2338388"/>
          <p14:tracePt t="2959" x="1981200" y="2319338"/>
          <p14:tracePt t="2975" x="1981200" y="2309813"/>
          <p14:tracePt t="2994" x="1971675" y="2300288"/>
          <p14:tracePt t="3042" x="1971675" y="2290763"/>
          <p14:tracePt t="3059" x="1962150" y="2281238"/>
          <p14:tracePt t="3093" x="1962150" y="2271713"/>
          <p14:tracePt t="3108" x="1952625" y="2243138"/>
          <p14:tracePt t="3124" x="1943100" y="2219325"/>
          <p14:tracePt t="3141" x="1943100" y="2181225"/>
          <p14:tracePt t="3158" x="1933575" y="2171700"/>
          <p14:tracePt t="3175" x="1933575" y="2162175"/>
          <p14:tracePt t="3193" x="1933575" y="2152650"/>
          <p14:tracePt t="3209" x="1924050" y="2133600"/>
          <p14:tracePt t="3224" x="1924050" y="2124075"/>
          <p14:tracePt t="3246" x="1924050" y="2152650"/>
          <p14:tracePt t="3257" x="1924050" y="2162175"/>
          <p14:tracePt t="3276" x="1943100" y="2200275"/>
          <p14:tracePt t="3292" x="1971675" y="2300288"/>
          <p14:tracePt t="3308" x="2000250" y="2405063"/>
          <p14:tracePt t="3325" x="2038350" y="2481263"/>
          <p14:tracePt t="3340" x="2066925" y="2538413"/>
          <p14:tracePt t="3358" x="2095500" y="2600325"/>
          <p14:tracePt t="3373" x="2105025" y="2628900"/>
          <p14:tracePt t="3392" x="2124075" y="2647950"/>
          <p14:tracePt t="3407" x="2133600" y="2647950"/>
          <p14:tracePt t="3443" x="2143125" y="2647950"/>
          <p14:tracePt t="3457" x="2162175" y="2638425"/>
          <p14:tracePt t="3476" x="2171700" y="2638425"/>
          <p14:tracePt t="3490" x="2214563" y="2609850"/>
          <p14:tracePt t="3508" x="2233613" y="2600325"/>
          <p14:tracePt t="3527" x="2243138" y="2590800"/>
          <p14:tracePt t="3542" x="2262188" y="2581275"/>
          <p14:tracePt t="3559" x="2300288" y="2557463"/>
          <p14:tracePt t="3575" x="2338388" y="2547938"/>
          <p14:tracePt t="3593" x="2414588" y="2538413"/>
          <p14:tracePt t="3608" x="2471738" y="2538413"/>
          <p14:tracePt t="3626" x="2552700" y="2538413"/>
          <p14:tracePt t="3641" x="2600325" y="2557463"/>
          <p14:tracePt t="3658" x="2647950" y="2581275"/>
          <p14:tracePt t="3676" x="2695575" y="2609850"/>
          <p14:tracePt t="3692" x="2762250" y="2667000"/>
          <p14:tracePt t="3709" x="2819400" y="2705100"/>
          <p14:tracePt t="3724" x="2890838" y="2724150"/>
          <p14:tracePt t="3744" x="2947988" y="2733675"/>
          <p14:tracePt t="3758" x="2976563" y="2733675"/>
          <p14:tracePt t="3776" x="3014663" y="2733675"/>
          <p14:tracePt t="3792" x="3033713" y="2724150"/>
          <p14:tracePt t="3808" x="3062288" y="2724150"/>
          <p14:tracePt t="3824" x="3071813" y="2724150"/>
          <p14:tracePt t="3844" x="3090863" y="2714625"/>
          <p14:tracePt t="3858" x="3100388" y="2714625"/>
          <p14:tracePt t="3875" x="3109913" y="2714625"/>
          <p14:tracePt t="3892" x="3119438" y="2705100"/>
          <p14:tracePt t="3908" x="3138488" y="2705100"/>
          <p14:tracePt t="3925" x="3167063" y="2705100"/>
          <p14:tracePt t="3944" x="3186113" y="2705100"/>
          <p14:tracePt t="3959" x="3205163" y="2695575"/>
          <p14:tracePt t="3976" x="3214688" y="2695575"/>
          <p14:tracePt t="3995" x="3276600" y="2695575"/>
          <p14:tracePt t="4007" x="3305175" y="2695575"/>
          <p14:tracePt t="4026" x="3352800" y="2695575"/>
          <p14:tracePt t="4043" x="3409950" y="2695575"/>
          <p14:tracePt t="4058" x="3533775" y="2705100"/>
          <p14:tracePt t="4076" x="3700463" y="2714625"/>
          <p14:tracePt t="4089" x="3814763" y="2714625"/>
          <p14:tracePt t="4108" x="4010025" y="2724150"/>
          <p14:tracePt t="4124" x="4143375" y="2733675"/>
          <p14:tracePt t="4143" x="4291013" y="2733675"/>
          <p14:tracePt t="4158" x="4548188" y="2752725"/>
          <p14:tracePt t="4176" x="4591050" y="2762250"/>
          <p14:tracePt t="4193" x="4838700" y="2771775"/>
          <p14:tracePt t="4208" x="4995863" y="2771775"/>
          <p14:tracePt t="4226" x="5148263" y="2771775"/>
          <p14:tracePt t="4241" x="5305425" y="2771775"/>
          <p14:tracePt t="4260" x="5343525" y="2771775"/>
          <p14:tracePt t="4280" x="5572125" y="2762250"/>
          <p14:tracePt t="4292" x="5634038" y="2752725"/>
          <p14:tracePt t="4308" x="5700713" y="2743200"/>
          <p14:tracePt t="4327" x="5738813" y="2733675"/>
          <p14:tracePt t="4343" x="5795963" y="2724150"/>
          <p14:tracePt t="4358" x="5834063" y="2714625"/>
          <p14:tracePt t="4365" x="5843588" y="2714625"/>
          <p14:tracePt t="4375" x="5843588" y="2705100"/>
          <p14:tracePt t="4391" x="5853113" y="2705100"/>
          <p14:tracePt t="4409" x="5891213" y="2695575"/>
          <p14:tracePt t="4425" x="5910263" y="2695575"/>
          <p14:tracePt t="4442" x="5919788" y="2695575"/>
          <p14:tracePt t="4458" x="5953125" y="2695575"/>
          <p14:tracePt t="4476" x="6010275" y="2695575"/>
          <p14:tracePt t="4493" x="6057900" y="2695575"/>
          <p14:tracePt t="4510" x="6115050" y="2695575"/>
          <p14:tracePt t="4524" x="6181725" y="2695575"/>
          <p14:tracePt t="4542" x="6248400" y="2695575"/>
          <p14:tracePt t="4559" x="6291263" y="2695575"/>
          <p14:tracePt t="4574" x="6462713" y="2695575"/>
          <p14:tracePt t="4593" x="6510338" y="2695575"/>
          <p14:tracePt t="4609" x="6648450" y="2695575"/>
          <p14:tracePt t="4626" x="6734175" y="2695575"/>
          <p14:tracePt t="4642" x="6810375" y="2695575"/>
          <p14:tracePt t="4658" x="6905625" y="2676525"/>
          <p14:tracePt t="4675" x="6924675" y="2676525"/>
          <p14:tracePt t="4680" x="6924675" y="2667000"/>
          <p14:tracePt t="4937" x="6915150" y="2667000"/>
          <p14:tracePt t="4992" x="6924675" y="2667000"/>
          <p14:tracePt t="5007" x="6934200" y="2667000"/>
          <p14:tracePt t="5024" x="6958013" y="2667000"/>
          <p14:tracePt t="5040" x="6977063" y="2667000"/>
          <p14:tracePt t="5058" x="6986588" y="2667000"/>
          <p14:tracePt t="5074" x="7005638" y="2667000"/>
          <p14:tracePt t="5091" x="7015163" y="2657475"/>
          <p14:tracePt t="5107" x="7034213" y="2647950"/>
          <p14:tracePt t="5125" x="7043738" y="2647950"/>
          <p14:tracePt t="5141" x="7062788" y="2638425"/>
          <p14:tracePt t="5158" x="7072313" y="2638425"/>
          <p14:tracePt t="5172" x="7100888" y="2638425"/>
          <p14:tracePt t="5192" x="7158038" y="2628900"/>
          <p14:tracePt t="5209" x="7253288" y="2628900"/>
          <p14:tracePt t="5224" x="7353300" y="2628900"/>
          <p14:tracePt t="5242" x="7439025" y="2628900"/>
          <p14:tracePt t="5258" x="7515225" y="2628900"/>
          <p14:tracePt t="5276" x="7581900" y="2638425"/>
          <p14:tracePt t="5293" x="7634288" y="2638425"/>
          <p14:tracePt t="5309" x="7681913" y="2647950"/>
          <p14:tracePt t="5315" x="7710488" y="2647950"/>
          <p14:tracePt t="5325" x="7729538" y="2647950"/>
          <p14:tracePt t="5341" x="7739063" y="2647950"/>
          <p14:tracePt t="5359" x="7748588" y="2647950"/>
          <p14:tracePt t="5423" x="7758113" y="2657475"/>
          <p14:tracePt t="5658" x="7758113" y="2647950"/>
          <p14:tracePt t="5681" x="7767638" y="2647950"/>
          <p14:tracePt t="5700" x="7767638" y="2638425"/>
          <p14:tracePt t="5724" x="7767638" y="2628900"/>
          <p14:tracePt t="5741" x="7777163" y="2628900"/>
          <p14:tracePt t="5773" x="7777163" y="2619375"/>
          <p14:tracePt t="5806" x="7786688" y="2609850"/>
          <p14:tracePt t="5858" x="7796213" y="2600325"/>
          <p14:tracePt t="5891" x="7805738" y="2600325"/>
          <p14:tracePt t="5908" x="7815263" y="2590800"/>
          <p14:tracePt t="5941" x="7824788" y="2581275"/>
          <p14:tracePt t="5976" x="7834313" y="2581275"/>
          <p14:tracePt t="6008" x="7843838" y="2581275"/>
          <p14:tracePt t="6027" x="7853363" y="2581275"/>
          <p14:tracePt t="6040" x="7853363" y="2566988"/>
          <p14:tracePt t="6044" x="7862888" y="2566988"/>
          <p14:tracePt t="6077" x="7872413" y="2566988"/>
          <p14:tracePt t="6091" x="7881938" y="2566988"/>
          <p14:tracePt t="6107" x="7891463" y="2566988"/>
          <p14:tracePt t="6127" x="7900988" y="2566988"/>
          <p14:tracePt t="6174" x="7910513" y="2557463"/>
          <p14:tracePt t="7302" x="7920038" y="2557463"/>
          <p14:tracePt t="7310" x="7929563" y="2557463"/>
          <p14:tracePt t="7326" x="7939088" y="2557463"/>
          <p14:tracePt t="7340" x="7948613" y="2557463"/>
          <p14:tracePt t="7358" x="7962900" y="2557463"/>
          <p14:tracePt t="7374" x="7981950" y="2557463"/>
          <p14:tracePt t="7391" x="7991475" y="2557463"/>
          <p14:tracePt t="7407" x="8001000" y="2557463"/>
          <p14:tracePt t="7448" x="8010525" y="2557463"/>
          <p14:tracePt t="7633" x="8020050" y="2557463"/>
          <p14:tracePt t="7734" x="8029575" y="2557463"/>
          <p14:tracePt t="7884" x="8039100" y="25574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EE391E7-3442-B34F-0C81-C15657390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2623" y="664472"/>
            <a:ext cx="4490719" cy="5613399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DC80BCC-600C-2C0D-493D-84ECDE99F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664472"/>
            <a:ext cx="5181600" cy="5613400"/>
          </a:xfrm>
          <a:prstGeom prst="rect">
            <a:avLst/>
          </a:prstGeom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1875F056-E975-78D8-F013-9942A5690B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83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21"/>
    </mc:Choice>
    <mc:Fallback>
      <p:transition spd="slow" advTm="26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81" x="8029575" y="2557463"/>
          <p14:tracePt t="791" x="7981950" y="2557463"/>
          <p14:tracePt t="798" x="7900988" y="2557463"/>
          <p14:tracePt t="820" x="7805738" y="2566988"/>
          <p14:tracePt t="834" x="7534275" y="2609850"/>
          <p14:tracePt t="852" x="7419975" y="2619375"/>
          <p14:tracePt t="868" x="7053263" y="2638425"/>
          <p14:tracePt t="884" x="6877050" y="2628900"/>
          <p14:tracePt t="900" x="6781800" y="2619375"/>
          <p14:tracePt t="917" x="6567488" y="2590800"/>
          <p14:tracePt t="934" x="6143625" y="2547938"/>
          <p14:tracePt t="951" x="5815013" y="2519363"/>
          <p14:tracePt t="968" x="5534025" y="2500313"/>
          <p14:tracePt t="984" x="5186363" y="2490788"/>
          <p14:tracePt t="1002" x="4919663" y="2490788"/>
          <p14:tracePt t="1022" x="4657725" y="2490788"/>
          <p14:tracePt t="1032" x="4210050" y="2490788"/>
          <p14:tracePt t="1049" x="4076700" y="2490788"/>
          <p14:tracePt t="1068" x="3890963" y="2490788"/>
          <p14:tracePt t="1087" x="3700463" y="2490788"/>
          <p14:tracePt t="1103" x="3495675" y="2490788"/>
          <p14:tracePt t="1119" x="3381375" y="2490788"/>
          <p14:tracePt t="1135" x="3276600" y="2500313"/>
          <p14:tracePt t="1152" x="3157538" y="2500313"/>
          <p14:tracePt t="1169" x="3062288" y="2500313"/>
          <p14:tracePt t="1185" x="3005138" y="2500313"/>
          <p14:tracePt t="1202" x="2967038" y="2500313"/>
          <p14:tracePt t="1219" x="2938463" y="2500313"/>
          <p14:tracePt t="1236" x="2928938" y="2500313"/>
          <p14:tracePt t="1251" x="2890838" y="2500313"/>
          <p14:tracePt t="1257" x="2857500" y="2500313"/>
          <p14:tracePt t="1268" x="2828925" y="2500313"/>
          <p14:tracePt t="1301" x="2790825" y="2490788"/>
          <p14:tracePt t="1319" x="2771775" y="2481263"/>
          <p14:tracePt t="1336" x="2695575" y="2452688"/>
          <p14:tracePt t="1352" x="2638425" y="2433638"/>
          <p14:tracePt t="1368" x="2600325" y="2424113"/>
          <p14:tracePt t="1387" x="2552700" y="2414588"/>
          <p14:tracePt t="1401" x="2519363" y="2405063"/>
          <p14:tracePt t="1419" x="2509838" y="2405063"/>
          <p14:tracePt t="1436" x="2509838" y="2414588"/>
          <p14:tracePt t="1452" x="2562225" y="2452688"/>
          <p14:tracePt t="1468" x="2714625" y="2519363"/>
          <p14:tracePt t="1484" x="2919413" y="2590800"/>
          <p14:tracePt t="1502" x="3005138" y="2619375"/>
          <p14:tracePt t="1641" x="3014663" y="2619375"/>
          <p14:tracePt t="1649" x="3033713" y="2628900"/>
          <p14:tracePt t="1667" x="3033713" y="2638425"/>
          <p14:tracePt t="1717" x="3024188" y="2638425"/>
          <p14:tracePt t="1733" x="3005138" y="2628900"/>
          <p14:tracePt t="1750" x="2986088" y="2628900"/>
          <p14:tracePt t="1766" x="2947988" y="2619375"/>
          <p14:tracePt t="1784" x="2928938" y="2609850"/>
          <p14:tracePt t="1800" x="2919413" y="2609850"/>
          <p14:tracePt t="1818" x="2900363" y="2581275"/>
          <p14:tracePt t="1834" x="2890838" y="2547938"/>
          <p14:tracePt t="1851" x="2857500" y="2481263"/>
          <p14:tracePt t="1868" x="2809875" y="2328863"/>
          <p14:tracePt t="1884" x="2800350" y="2262188"/>
          <p14:tracePt t="1901" x="2790825" y="2171700"/>
          <p14:tracePt t="1920" x="2771775" y="2066925"/>
          <p14:tracePt t="1935" x="2771775" y="2009775"/>
          <p14:tracePt t="1952" x="2771775" y="1943100"/>
          <p14:tracePt t="1968" x="2771775" y="1881188"/>
          <p14:tracePt t="1984" x="2771775" y="1824038"/>
          <p14:tracePt t="2002" x="2771775" y="1757363"/>
          <p14:tracePt t="2018" x="2771775" y="1690688"/>
          <p14:tracePt t="2036" x="2771775" y="1633538"/>
          <p14:tracePt t="2052" x="2762250" y="1595438"/>
          <p14:tracePt t="2069" x="2762250" y="1576388"/>
          <p14:tracePt t="2085" x="2752725" y="1566863"/>
          <p14:tracePt t="2102" x="2752725" y="1557338"/>
          <p14:tracePt t="2120" x="2752725" y="1547813"/>
          <p14:tracePt t="2152" x="2752725" y="1533525"/>
          <p14:tracePt t="2185" x="2752725" y="1524000"/>
          <p14:tracePt t="2217" x="2752725" y="1514475"/>
          <p14:tracePt t="2244" x="2752725" y="1504950"/>
          <p14:tracePt t="2248" x="2762250" y="1504950"/>
          <p14:tracePt t="2285" x="2762250" y="1495425"/>
          <p14:tracePt t="2463" x="2762250" y="1485900"/>
          <p14:tracePt t="2513" x="2762250" y="1476375"/>
          <p14:tracePt t="2533" x="2752725" y="1476375"/>
          <p14:tracePt t="2566" x="2743200" y="1476375"/>
          <p14:tracePt t="2584" x="2714625" y="1476375"/>
          <p14:tracePt t="2600" x="2609850" y="1495425"/>
          <p14:tracePt t="2617" x="2571750" y="1504950"/>
          <p14:tracePt t="2634" x="2481263" y="1524000"/>
          <p14:tracePt t="2650" x="2433638" y="1533525"/>
          <p14:tracePt t="2668" x="2395538" y="1557338"/>
          <p14:tracePt t="2683" x="2366963" y="1566863"/>
          <p14:tracePt t="2701" x="2347913" y="1566863"/>
          <p14:tracePt t="2717" x="2309813" y="1576388"/>
          <p14:tracePt t="2733" x="2214563" y="1595438"/>
          <p14:tracePt t="2752" x="2133600" y="1614488"/>
          <p14:tracePt t="2767" x="2047875" y="1633538"/>
          <p14:tracePt t="2785" x="1962150" y="1633538"/>
          <p14:tracePt t="2800" x="1866900" y="1643063"/>
          <p14:tracePt t="2817" x="1785938" y="1643063"/>
          <p14:tracePt t="2836" x="1681163" y="1652588"/>
          <p14:tracePt t="2852" x="1624013" y="1652588"/>
          <p14:tracePt t="2869" x="1595438" y="1652588"/>
          <p14:tracePt t="2885" x="1538288" y="1652588"/>
          <p14:tracePt t="2902" x="1514475" y="1662113"/>
          <p14:tracePt t="2918" x="1495425" y="1662113"/>
          <p14:tracePt t="2936" x="1485900" y="1662113"/>
          <p14:tracePt t="2969" x="1476375" y="1662113"/>
          <p14:tracePt t="3002" x="1466850" y="1662113"/>
          <p14:tracePt t="3020" x="1457325" y="1671638"/>
          <p14:tracePt t="3036" x="1447800" y="1671638"/>
          <p14:tracePt t="3054" x="1428750" y="1681163"/>
          <p14:tracePt t="3067" x="1419225" y="1681163"/>
          <p14:tracePt t="3086" x="1409700" y="1681163"/>
          <p14:tracePt t="3103" x="1390650" y="1681163"/>
          <p14:tracePt t="3136" x="1381125" y="1681163"/>
          <p14:tracePt t="3151" x="1371600" y="1681163"/>
          <p14:tracePt t="3168" x="1362075" y="1681163"/>
          <p14:tracePt t="3191" x="1352550" y="1690688"/>
          <p14:tracePt t="3220" x="1343025" y="1690688"/>
          <p14:tracePt t="3233" x="1333500" y="1690688"/>
          <p14:tracePt t="3250" x="1323975" y="1690688"/>
          <p14:tracePt t="3268" x="1304925" y="1690688"/>
          <p14:tracePt t="3284" x="1285875" y="1700213"/>
          <p14:tracePt t="3303" x="1247775" y="1700213"/>
          <p14:tracePt t="3319" x="1200150" y="1700213"/>
          <p14:tracePt t="3335" x="1157288" y="1709738"/>
          <p14:tracePt t="3350" x="1100138" y="1709738"/>
          <p14:tracePt t="3369" x="1081088" y="1709738"/>
          <p14:tracePt t="3385" x="1062038" y="1709738"/>
          <p14:tracePt t="3401" x="1033463" y="1709738"/>
          <p14:tracePt t="3419" x="1023938" y="1709738"/>
          <p14:tracePt t="3435" x="1014413" y="1709738"/>
          <p14:tracePt t="3535" x="1014413" y="1700213"/>
          <p14:tracePt t="3575" x="1014413" y="1690688"/>
          <p14:tracePt t="3721" x="1014413" y="1681163"/>
          <p14:tracePt t="3753" x="1023938" y="1681163"/>
          <p14:tracePt t="3800" x="1033463" y="1671638"/>
          <p14:tracePt t="3834" x="1042988" y="1671638"/>
          <p14:tracePt t="3868" x="1052513" y="1662113"/>
          <p14:tracePt t="3931" x="1062038" y="1662113"/>
          <p14:tracePt t="4003" x="1071563" y="1662113"/>
          <p14:tracePt t="4043" x="1081088" y="1662113"/>
          <p14:tracePt t="4084" x="1090613" y="1652588"/>
          <p14:tracePt t="4117" x="1100138" y="1652588"/>
          <p14:tracePt t="4133" x="1109663" y="1652588"/>
          <p14:tracePt t="4167" x="1119188" y="1652588"/>
          <p14:tracePt t="4183" x="1128713" y="1643063"/>
          <p14:tracePt t="4218" x="1138238" y="1643063"/>
          <p14:tracePt t="4238" x="1147763" y="1643063"/>
          <p14:tracePt t="4285" x="1166813" y="1643063"/>
          <p14:tracePt t="4319" x="1176338" y="1633538"/>
          <p14:tracePt t="4342" x="1190625" y="1633538"/>
          <p14:tracePt t="4374" x="1200150" y="1633538"/>
          <p14:tracePt t="4418" x="1209675" y="1633538"/>
          <p14:tracePt t="4450" x="1219200" y="1633538"/>
          <p14:tracePt t="4467" x="1238250" y="1624013"/>
          <p14:tracePt t="4484" x="1247775" y="1624013"/>
          <p14:tracePt t="4485" x="1257300" y="1624013"/>
          <p14:tracePt t="4518" x="1285875" y="1614488"/>
          <p14:tracePt t="4533" x="1314450" y="1604963"/>
          <p14:tracePt t="4554" x="1323975" y="1604963"/>
          <p14:tracePt t="4570" x="1362075" y="1595438"/>
          <p14:tracePt t="4585" x="1390650" y="1595438"/>
          <p14:tracePt t="4601" x="1409700" y="1595438"/>
          <p14:tracePt t="4618" x="1438275" y="1595438"/>
          <p14:tracePt t="4635" x="1528763" y="1576388"/>
          <p14:tracePt t="4650" x="1557338" y="1576388"/>
          <p14:tracePt t="4669" x="1604963" y="1566863"/>
          <p14:tracePt t="4687" x="1633538" y="1566863"/>
          <p14:tracePt t="4702" x="1681163" y="1566863"/>
          <p14:tracePt t="4719" x="1700213" y="1557338"/>
          <p14:tracePt t="4736" x="1719263" y="1557338"/>
          <p14:tracePt t="4751" x="1747838" y="1557338"/>
          <p14:tracePt t="4767" x="1766888" y="1557338"/>
          <p14:tracePt t="4787" x="1785938" y="1557338"/>
          <p14:tracePt t="4803" x="1814513" y="1557338"/>
          <p14:tracePt t="4820" x="1843088" y="1557338"/>
          <p14:tracePt t="4836" x="1866900" y="1557338"/>
          <p14:tracePt t="4853" x="1914525" y="1566863"/>
          <p14:tracePt t="4868" x="1943100" y="1566863"/>
          <p14:tracePt t="4886" x="2019300" y="1585913"/>
          <p14:tracePt t="4902" x="2057400" y="1585913"/>
          <p14:tracePt t="4919" x="2133600" y="1604963"/>
          <p14:tracePt t="4935" x="2224088" y="1624013"/>
          <p14:tracePt t="4952" x="2328863" y="1662113"/>
          <p14:tracePt t="4969" x="2386013" y="1681163"/>
          <p14:tracePt t="4984" x="2471738" y="1719263"/>
          <p14:tracePt t="5001" x="2552700" y="1776413"/>
          <p14:tracePt t="5019" x="2600325" y="1814513"/>
          <p14:tracePt t="5037" x="2724150" y="1933575"/>
          <p14:tracePt t="5050" x="2771775" y="1990725"/>
          <p14:tracePt t="5070" x="2790825" y="2019300"/>
          <p14:tracePt t="5086" x="2928938" y="2152650"/>
          <p14:tracePt t="5101" x="3005138" y="2209800"/>
          <p14:tracePt t="5118" x="3128963" y="2309813"/>
          <p14:tracePt t="5136" x="3167063" y="2347913"/>
          <p14:tracePt t="5150" x="3238500" y="2395538"/>
          <p14:tracePt t="5169" x="3257550" y="2414588"/>
          <p14:tracePt t="5184" x="3276600" y="2424113"/>
          <p14:tracePt t="5201" x="3314700" y="2500313"/>
          <p14:tracePt t="5219" x="3343275" y="2547938"/>
          <p14:tracePt t="5227" x="3390900" y="2657475"/>
          <p14:tracePt t="5238" x="3390900" y="2667000"/>
          <p14:tracePt t="5252" x="3419475" y="2686050"/>
          <p14:tracePt t="5287" x="3438525" y="2705100"/>
          <p14:tracePt t="5304" x="3448050" y="2714625"/>
          <p14:tracePt t="5316" x="3448050" y="2724150"/>
          <p14:tracePt t="5317" x="3457575" y="2724150"/>
          <p14:tracePt t="5334" x="3467100" y="2724150"/>
          <p14:tracePt t="5368" x="3476625" y="2724150"/>
          <p14:tracePt t="5387" x="3524250" y="2686050"/>
          <p14:tracePt t="5401" x="3552825" y="2647950"/>
          <p14:tracePt t="5418" x="3576638" y="2619375"/>
          <p14:tracePt t="5435" x="3605213" y="2581275"/>
          <p14:tracePt t="5450" x="3624263" y="2538413"/>
          <p14:tracePt t="5471" x="3652838" y="2490788"/>
          <p14:tracePt t="5484" x="3671888" y="2433638"/>
          <p14:tracePt t="5504" x="3671888" y="2405063"/>
          <p14:tracePt t="5518" x="3681413" y="2366963"/>
          <p14:tracePt t="5520" x="3681413" y="2357438"/>
          <p14:tracePt t="5553" x="3681413" y="2347913"/>
          <p14:tracePt t="5632" x="3671888" y="2338388"/>
          <p14:tracePt t="5652" x="3662363" y="2338388"/>
          <p14:tracePt t="5687" x="3652838" y="2338388"/>
          <p14:tracePt t="5718" x="3643313" y="2338388"/>
          <p14:tracePt t="5753" x="3633788" y="2338388"/>
          <p14:tracePt t="5767" x="3605213" y="2347913"/>
          <p14:tracePt t="5801" x="3552825" y="2357438"/>
          <p14:tracePt t="5819" x="3524250" y="2366963"/>
          <p14:tracePt t="5837" x="3457575" y="2366963"/>
          <p14:tracePt t="5851" x="3438525" y="2366963"/>
          <p14:tracePt t="5869" x="3400425" y="2366963"/>
          <p14:tracePt t="5884" x="3390900" y="2366963"/>
          <p14:tracePt t="5902" x="3381375" y="2366963"/>
          <p14:tracePt t="6083" x="3381375" y="2376488"/>
          <p14:tracePt t="6203" x="3390900" y="2376488"/>
          <p14:tracePt t="6235" x="3400425" y="2376488"/>
          <p14:tracePt t="6251" x="3419475" y="2376488"/>
          <p14:tracePt t="6266" x="3438525" y="2376488"/>
          <p14:tracePt t="6284" x="3495675" y="2376488"/>
          <p14:tracePt t="6301" x="3524250" y="2376488"/>
          <p14:tracePt t="6334" x="3533775" y="2376488"/>
          <p14:tracePt t="6335" x="3543300" y="2376488"/>
          <p14:tracePt t="6397" x="3533775" y="2376488"/>
          <p14:tracePt t="6611" x="3533775" y="2386013"/>
          <p14:tracePt t="6659" x="3524250" y="2386013"/>
          <p14:tracePt t="6675" x="3524250" y="2395538"/>
          <p14:tracePt t="6699" x="3524250" y="2405063"/>
          <p14:tracePt t="6733" x="3524250" y="2414588"/>
          <p14:tracePt t="6750" x="3524250" y="2424113"/>
          <p14:tracePt t="6767" x="3524250" y="2433638"/>
          <p14:tracePt t="6784" x="3533775" y="2443163"/>
          <p14:tracePt t="6801" x="3533775" y="2452688"/>
          <p14:tracePt t="6835" x="3533775" y="2462213"/>
          <p14:tracePt t="6851" x="3533775" y="2500313"/>
          <p14:tracePt t="6885" x="3524250" y="2557463"/>
          <p14:tracePt t="6902" x="3524250" y="2600325"/>
          <p14:tracePt t="6918" x="3524250" y="2657475"/>
          <p14:tracePt t="6935" x="3524250" y="2695575"/>
          <p14:tracePt t="6951" x="3524250" y="2743200"/>
          <p14:tracePt t="6968" x="3543300" y="2847975"/>
          <p14:tracePt t="6985" x="3543300" y="2919413"/>
          <p14:tracePt t="7003" x="3552825" y="2976563"/>
          <p14:tracePt t="7018" x="3552825" y="3033713"/>
          <p14:tracePt t="7035" x="3552825" y="3119438"/>
          <p14:tracePt t="7053" x="3552825" y="3128963"/>
          <p14:tracePt t="7070" x="3552825" y="3157538"/>
          <p14:tracePt t="7086" x="3543300" y="3195638"/>
          <p14:tracePt t="7101" x="3543300" y="3224213"/>
          <p14:tracePt t="7120" x="3543300" y="3233738"/>
          <p14:tracePt t="7135" x="3543300" y="3305175"/>
          <p14:tracePt t="7153" x="3533775" y="3352800"/>
          <p14:tracePt t="7170" x="3533775" y="3400425"/>
          <p14:tracePt t="7186" x="3533775" y="3429000"/>
          <p14:tracePt t="7202" x="3533775" y="3486150"/>
          <p14:tracePt t="7220" x="3543300" y="3533775"/>
          <p14:tracePt t="7234" x="3552825" y="3571875"/>
          <p14:tracePt t="7241" x="3552825" y="3581400"/>
          <p14:tracePt t="7252" x="3552825" y="3590925"/>
          <p14:tracePt t="7267" x="3552825" y="3614738"/>
          <p14:tracePt t="7286" x="3567113" y="3614738"/>
          <p14:tracePt t="7301" x="3567113" y="3643313"/>
          <p14:tracePt t="7320" x="3567113" y="3652838"/>
          <p14:tracePt t="7351" x="3567113" y="3662363"/>
          <p14:tracePt t="7392" x="3567113" y="3671888"/>
          <p14:tracePt t="7417" x="3567113" y="3681413"/>
          <p14:tracePt t="7451" x="3567113" y="3700463"/>
          <p14:tracePt t="7468" x="3567113" y="3719513"/>
          <p14:tracePt t="7484" x="3567113" y="3729038"/>
          <p14:tracePt t="7501" x="3567113" y="3748088"/>
          <p14:tracePt t="7518" x="3567113" y="3767138"/>
          <p14:tracePt t="7534" x="3567113" y="3833813"/>
          <p14:tracePt t="7552" x="3567113" y="3881438"/>
          <p14:tracePt t="7571" x="3552825" y="3919538"/>
          <p14:tracePt t="7583" x="3552825" y="3962400"/>
          <p14:tracePt t="7602" x="3552825" y="3990975"/>
          <p14:tracePt t="7620" x="3552825" y="4010025"/>
          <p14:tracePt t="7636" x="3552825" y="4019550"/>
          <p14:tracePt t="7652" x="3552825" y="4029075"/>
          <p14:tracePt t="7671" x="3552825" y="4038600"/>
          <p14:tracePt t="7684" x="3552825" y="4057650"/>
          <p14:tracePt t="7703" x="3552825" y="4067175"/>
          <p14:tracePt t="7719" x="3552825" y="4086225"/>
          <p14:tracePt t="7735" x="3552825" y="4105275"/>
          <p14:tracePt t="7751" x="3552825" y="4114800"/>
          <p14:tracePt t="7768" x="3552825" y="4124325"/>
          <p14:tracePt t="7786" x="3552825" y="4133850"/>
          <p14:tracePt t="7802" x="3552825" y="4152900"/>
          <p14:tracePt t="7820" x="3552825" y="4191000"/>
          <p14:tracePt t="7837" x="3567113" y="4229100"/>
          <p14:tracePt t="7853" x="3567113" y="4257675"/>
          <p14:tracePt t="7868" x="3567113" y="4300538"/>
          <p14:tracePt t="7886" x="3567113" y="4329113"/>
          <p14:tracePt t="7902" x="3567113" y="4357688"/>
          <p14:tracePt t="7920" x="3567113" y="4386263"/>
          <p14:tracePt t="7935" x="3567113" y="4395788"/>
          <p14:tracePt t="7968" x="3567113" y="4414838"/>
          <p14:tracePt t="8002" x="3567113" y="4424363"/>
          <p14:tracePt t="8036" x="3567113" y="4433888"/>
          <p14:tracePt t="11617" x="3576638" y="4424363"/>
          <p14:tracePt t="11631" x="3624263" y="4386263"/>
          <p14:tracePt t="11639" x="3690938" y="4329113"/>
          <p14:tracePt t="11650" x="3786188" y="4257675"/>
          <p14:tracePt t="11670" x="3914775" y="4200525"/>
          <p14:tracePt t="11685" x="4171950" y="4095750"/>
          <p14:tracePt t="11702" x="4519613" y="3962400"/>
          <p14:tracePt t="11718" x="4838700" y="3805238"/>
          <p14:tracePt t="11734" x="5091113" y="3700463"/>
          <p14:tracePt t="11752" x="5305425" y="3605213"/>
          <p14:tracePt t="11768" x="5457825" y="3533775"/>
          <p14:tracePt t="11786" x="5595938" y="3486150"/>
          <p14:tracePt t="11802" x="5757863" y="3419475"/>
          <p14:tracePt t="11819" x="5834063" y="3400425"/>
          <p14:tracePt t="11835" x="5862638" y="3390900"/>
          <p14:tracePt t="11851" x="5872163" y="3381375"/>
          <p14:tracePt t="11869" x="5900738" y="3362325"/>
          <p14:tracePt t="11887" x="5934075" y="3343275"/>
          <p14:tracePt t="11902" x="5972175" y="3314700"/>
          <p14:tracePt t="11919" x="6038850" y="3276600"/>
          <p14:tracePt t="11937" x="6067425" y="3252788"/>
          <p14:tracePt t="11952" x="6143625" y="3214688"/>
          <p14:tracePt t="11970" x="6162675" y="3205163"/>
          <p14:tracePt t="11984" x="6229350" y="3138488"/>
          <p14:tracePt t="12004" x="6229350" y="3128963"/>
          <p14:tracePt t="12021" x="6329363" y="3024188"/>
          <p14:tracePt t="12035" x="6396038" y="2967038"/>
          <p14:tracePt t="12050" x="6443663" y="2905125"/>
          <p14:tracePt t="12069" x="6462713" y="2876550"/>
          <p14:tracePt t="12085" x="6529388" y="2790825"/>
          <p14:tracePt t="12104" x="6586538" y="2686050"/>
          <p14:tracePt t="12118" x="6648450" y="2566988"/>
          <p14:tracePt t="12136" x="6677025" y="2509838"/>
          <p14:tracePt t="12152" x="6753225" y="2386013"/>
          <p14:tracePt t="12169" x="6819900" y="2300288"/>
          <p14:tracePt t="12186" x="6838950" y="2271713"/>
          <p14:tracePt t="12202" x="6858000" y="2252663"/>
          <p14:tracePt t="12219" x="6896100" y="2181225"/>
          <p14:tracePt t="12237" x="6924675" y="2095500"/>
          <p14:tracePt t="12245" x="6934200" y="2038350"/>
          <p14:tracePt t="12255" x="6948488" y="2009775"/>
          <p14:tracePt t="12268" x="6958013" y="1990725"/>
          <p14:tracePt t="12285" x="6967538" y="1943100"/>
          <p14:tracePt t="12301" x="6977063" y="1924050"/>
          <p14:tracePt t="12319" x="6977063" y="1914525"/>
          <p14:tracePt t="12336" x="6986588" y="1895475"/>
          <p14:tracePt t="12353" x="6986588" y="1871663"/>
          <p14:tracePt t="12368" x="7005638" y="1833563"/>
          <p14:tracePt t="12391" x="7015163" y="1757363"/>
          <p14:tracePt t="12402" x="7024688" y="1728788"/>
          <p14:tracePt t="12417" x="7024688" y="1681163"/>
          <p14:tracePt t="12435" x="7015163" y="1671638"/>
          <p14:tracePt t="12453" x="6986588" y="1633538"/>
          <p14:tracePt t="12470" x="6848475" y="1524000"/>
          <p14:tracePt t="12487" x="6753225" y="1447800"/>
          <p14:tracePt t="12503" x="6557963" y="1343025"/>
          <p14:tracePt t="12519" x="6434138" y="1247775"/>
          <p14:tracePt t="12535" x="6319838" y="1166813"/>
          <p14:tracePt t="12554" x="6219825" y="1109663"/>
          <p14:tracePt t="12568" x="6172200" y="1062038"/>
          <p14:tracePt t="12586" x="6086475" y="1004888"/>
          <p14:tracePt t="12602" x="6038850" y="976313"/>
          <p14:tracePt t="12620" x="6000750" y="938213"/>
          <p14:tracePt t="12635" x="5991225" y="938213"/>
          <p14:tracePt t="12653" x="5991225" y="928688"/>
          <p14:tracePt t="12669" x="5981700" y="928688"/>
          <p14:tracePt t="12686" x="5972175" y="928688"/>
          <p14:tracePt t="12702" x="5962650" y="928688"/>
          <p14:tracePt t="12737" x="5953125" y="928688"/>
          <p14:tracePt t="12779" x="5934075" y="919163"/>
          <p14:tracePt t="12788" x="5919788" y="919163"/>
          <p14:tracePt t="12819" x="5910263" y="919163"/>
          <p14:tracePt t="12835" x="5891213" y="909638"/>
          <p14:tracePt t="12851" x="5881688" y="900113"/>
          <p14:tracePt t="12868" x="5853113" y="890588"/>
          <p14:tracePt t="12886" x="5843588" y="890588"/>
          <p14:tracePt t="12901" x="5805488" y="871538"/>
          <p14:tracePt t="12918" x="5786438" y="871538"/>
          <p14:tracePt t="12935" x="5776913" y="871538"/>
          <p14:tracePt t="12951" x="5767388" y="871538"/>
          <p14:tracePt t="12988" x="5757863" y="871538"/>
          <p14:tracePt t="13003" x="5729288" y="871538"/>
          <p14:tracePt t="13036" x="5719763" y="871538"/>
          <p14:tracePt t="13068" x="5710238" y="871538"/>
          <p14:tracePt t="13103" x="5710238" y="881063"/>
          <p14:tracePt t="13119" x="5719763" y="881063"/>
          <p14:tracePt t="13137" x="5738813" y="890588"/>
          <p14:tracePt t="13153" x="5962650" y="1004888"/>
          <p14:tracePt t="13169" x="6029325" y="1033463"/>
          <p14:tracePt t="13185" x="6338888" y="1147763"/>
          <p14:tracePt t="13204" x="6415088" y="1185863"/>
          <p14:tracePt t="13219" x="6686550" y="1285875"/>
          <p14:tracePt t="13238" x="6800850" y="1333500"/>
          <p14:tracePt t="13244" x="6877050" y="1362075"/>
          <p14:tracePt t="13254" x="6924675" y="1390650"/>
          <p14:tracePt t="13270" x="6934200" y="1390650"/>
          <p14:tracePt t="13286" x="6934200" y="1400175"/>
          <p14:tracePt t="13596" x="6934200" y="1409700"/>
          <p14:tracePt t="14421" x="6934200" y="1419225"/>
          <p14:tracePt t="14435" x="6924675" y="1457325"/>
          <p14:tracePt t="14445" x="6905625" y="1485900"/>
          <p14:tracePt t="14451" x="6886575" y="1533525"/>
          <p14:tracePt t="14468" x="6877050" y="1566863"/>
          <p14:tracePt t="14484" x="6858000" y="1585913"/>
          <p14:tracePt t="14502" x="6838950" y="1643063"/>
          <p14:tracePt t="14518" x="6829425" y="1681163"/>
          <p14:tracePt t="14534" x="6829425" y="1719263"/>
          <p14:tracePt t="14551" x="6829425" y="1747838"/>
          <p14:tracePt t="14567" x="6829425" y="1757363"/>
          <p14:tracePt t="14584" x="6829425" y="1776413"/>
          <p14:tracePt t="14601" x="6829425" y="1785938"/>
          <p14:tracePt t="14636" x="6829425" y="1795463"/>
          <p14:tracePt t="14652" x="6838950" y="1795463"/>
          <p14:tracePt t="14668" x="6838950" y="1804988"/>
          <p14:tracePt t="14721" x="6848475" y="1804988"/>
          <p14:tracePt t="14738" x="6848475" y="1814513"/>
          <p14:tracePt t="14781" x="6848475" y="1824038"/>
          <p14:tracePt t="14817" x="6848475" y="1833563"/>
          <p14:tracePt t="14869" x="6848475" y="1843088"/>
          <p14:tracePt t="14884" x="6848475" y="1871663"/>
          <p14:tracePt t="14902" x="6848475" y="1905000"/>
          <p14:tracePt t="14918" x="6848475" y="1933575"/>
          <p14:tracePt t="14935" x="6848475" y="1952625"/>
          <p14:tracePt t="14952" x="6848475" y="1962150"/>
          <p14:tracePt t="15109" x="6848475" y="1971675"/>
          <p14:tracePt t="19650" x="6848475" y="1981200"/>
          <p14:tracePt t="19658" x="6848475" y="2019300"/>
          <p14:tracePt t="19667" x="6838950" y="2076450"/>
          <p14:tracePt t="19686" x="6838950" y="2114550"/>
          <p14:tracePt t="19702" x="6829425" y="2181225"/>
          <p14:tracePt t="19719" x="6829425" y="2219325"/>
          <p14:tracePt t="19736" x="6829425" y="2262188"/>
          <p14:tracePt t="19751" x="6819900" y="2281238"/>
          <p14:tracePt t="19769" x="6819900" y="2300288"/>
          <p14:tracePt t="19784" x="6819900" y="2319338"/>
          <p14:tracePt t="19803" x="6819900" y="2347913"/>
          <p14:tracePt t="19818" x="6819900" y="2405063"/>
          <p14:tracePt t="19836" x="6819900" y="2424113"/>
          <p14:tracePt t="19854" x="6810375" y="2519363"/>
          <p14:tracePt t="19870" x="6800850" y="2581275"/>
          <p14:tracePt t="19886" x="6791325" y="2638425"/>
          <p14:tracePt t="19902" x="6791325" y="2695575"/>
          <p14:tracePt t="19920" x="6781800" y="2733675"/>
          <p14:tracePt t="19936" x="6772275" y="2819400"/>
          <p14:tracePt t="19953" x="6762750" y="2928938"/>
          <p14:tracePt t="19969" x="6762750" y="3014663"/>
          <p14:tracePt t="19987" x="6762750" y="3062288"/>
          <p14:tracePt t="20001" x="6762750" y="3100388"/>
          <p14:tracePt t="20021" x="6772275" y="3157538"/>
          <p14:tracePt t="20037" x="6781800" y="3176588"/>
          <p14:tracePt t="20055" x="6791325" y="3205163"/>
          <p14:tracePt t="20070" x="6791325" y="3233738"/>
          <p14:tracePt t="20088" x="6791325" y="3252788"/>
          <p14:tracePt t="20103" x="6791325" y="3267075"/>
          <p14:tracePt t="20119" x="6791325" y="3276600"/>
          <p14:tracePt t="20136" x="6791325" y="3286125"/>
          <p14:tracePt t="20153" x="6791325" y="3295650"/>
          <p14:tracePt t="20186" x="6791325" y="3305175"/>
          <p14:tracePt t="20220" x="6791325" y="3333750"/>
          <p14:tracePt t="20254" x="6791325" y="3362325"/>
          <p14:tracePt t="20288" x="6791325" y="3371850"/>
          <p14:tracePt t="20304" x="6791325" y="3419475"/>
          <p14:tracePt t="20320" x="6791325" y="3429000"/>
          <p14:tracePt t="20336" x="6791325" y="3448050"/>
          <p14:tracePt t="20353" x="6791325" y="3505200"/>
          <p14:tracePt t="20368" x="6791325" y="3514725"/>
          <p14:tracePt t="20387" x="6791325" y="3524250"/>
          <p14:tracePt t="20403" x="6791325" y="3533775"/>
          <p14:tracePt t="20419" x="6791325" y="3552825"/>
          <p14:tracePt t="20436" x="6791325" y="3562350"/>
          <p14:tracePt t="20453" x="6791325" y="3590925"/>
          <p14:tracePt t="20470" x="6800850" y="3624263"/>
          <p14:tracePt t="20487" x="6800850" y="3633788"/>
          <p14:tracePt t="20531" x="6800850" y="3643313"/>
          <p14:tracePt t="20625" x="6800850" y="3633788"/>
          <p14:tracePt t="20667" x="6810375" y="3624263"/>
          <p14:tracePt t="20683" x="6810375" y="3614738"/>
          <p14:tracePt t="20701" x="6810375" y="3605213"/>
          <p14:tracePt t="20718" x="6810375" y="3581400"/>
          <p14:tracePt t="20735" x="6819900" y="3562350"/>
          <p14:tracePt t="20750" x="6819900" y="3543300"/>
          <p14:tracePt t="20785" x="6819900" y="3533775"/>
          <p14:tracePt t="20802" x="6819900" y="3524250"/>
          <p14:tracePt t="21165" x="6819900" y="3495675"/>
          <p14:tracePt t="21173" x="6829425" y="3467100"/>
          <p14:tracePt t="21183" x="6829425" y="3448050"/>
          <p14:tracePt t="21202" x="6829425" y="3438525"/>
          <p14:tracePt t="21235" x="6829425" y="3429000"/>
          <p14:tracePt t="21252" x="6829425" y="34194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74AEE6-9CA7-5247-DC34-99634247D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0228E6-18B1-B562-27EA-5DCA23F08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342" y="1245304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232B0-FFB5-5EB0-1415-1FA2690D7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368" y="2194879"/>
            <a:ext cx="3814854" cy="14594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Checking for the outliers</a:t>
            </a:r>
          </a:p>
        </p:txBody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AFABB194-A75F-AE70-1541-05F71E357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04684" y="493539"/>
            <a:ext cx="6612765" cy="603414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627FBB-F6B5-B421-7967-9DE1D453E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51426"/>
            <a:ext cx="971155" cy="0"/>
          </a:xfrm>
          <a:prstGeom prst="line">
            <a:avLst/>
          </a:prstGeom>
          <a:ln w="317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udio 7">
            <a:extLst>
              <a:ext uri="{FF2B5EF4-FFF2-40B4-BE49-F238E27FC236}">
                <a16:creationId xmlns:a16="http://schemas.microsoft.com/office/drawing/2014/main" id="{DDF5C80B-ABFB-38D0-12D0-FF936E3A98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01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41"/>
    </mc:Choice>
    <mc:Fallback>
      <p:transition spd="slow" advTm="18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414" x="6838950" y="3419475"/>
          <p14:tracePt t="9431" x="6858000" y="3409950"/>
          <p14:tracePt t="9440" x="6867525" y="3390900"/>
          <p14:tracePt t="9450" x="6886575" y="3390900"/>
          <p14:tracePt t="9470" x="6896100" y="3381375"/>
          <p14:tracePt t="9482" x="6958013" y="3371850"/>
          <p14:tracePt t="9501" x="6986588" y="3371850"/>
          <p14:tracePt t="9517" x="7043738" y="3381375"/>
          <p14:tracePt t="9535" x="7167563" y="3419475"/>
          <p14:tracePt t="9552" x="7315200" y="3467100"/>
          <p14:tracePt t="9566" x="7400925" y="3486150"/>
          <p14:tracePt t="9585" x="7505700" y="3533775"/>
          <p14:tracePt t="9602" x="7634288" y="3605213"/>
          <p14:tracePt t="9619" x="7720013" y="3643313"/>
          <p14:tracePt t="9635" x="7796213" y="3671888"/>
          <p14:tracePt t="9651" x="7824788" y="3681413"/>
          <p14:tracePt t="9667" x="7834313" y="3690938"/>
          <p14:tracePt t="9703" x="7843838" y="3700463"/>
          <p14:tracePt t="9719" x="7853363" y="3709988"/>
          <p14:tracePt t="9734" x="7862888" y="3709988"/>
          <p14:tracePt t="9753" x="7900988" y="3719513"/>
          <p14:tracePt t="9767" x="7910513" y="3719513"/>
          <p14:tracePt t="9835" x="7910513" y="3729038"/>
          <p14:tracePt t="9851" x="7920038" y="3729038"/>
          <p14:tracePt t="9938" x="7920038" y="3738563"/>
          <p14:tracePt t="9970" x="7920038" y="3748088"/>
          <p14:tracePt t="10002" x="7929563" y="3748088"/>
          <p14:tracePt t="10050" x="7939088" y="3757613"/>
          <p14:tracePt t="10120" x="7948613" y="3757613"/>
          <p14:tracePt t="10150" x="7962900" y="3767138"/>
          <p14:tracePt t="10184" x="7991475" y="3776663"/>
          <p14:tracePt t="10200" x="8077200" y="3805238"/>
          <p14:tracePt t="10216" x="8153400" y="3805238"/>
          <p14:tracePt t="10234" x="8181975" y="3805238"/>
          <p14:tracePt t="10250" x="8229600" y="3805238"/>
          <p14:tracePt t="10266" x="8277225" y="3795713"/>
          <p14:tracePt t="10283" x="8301038" y="3795713"/>
          <p14:tracePt t="10301" x="8310563" y="3795713"/>
          <p14:tracePt t="10423" x="8310563" y="3805238"/>
          <p14:tracePt t="10470" x="8320088" y="3814763"/>
          <p14:tracePt t="10968" x="8320088" y="380523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8E9D7B4-B303-418D-82A2-7990FD75E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FA733D2-9223-B4DB-2461-829C6F7A6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196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C880D1-7443-E1A7-8D10-15EFCD36C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766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8AC30C6B-F01F-E7B1-A898-9696F1D4B5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77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32"/>
    </mc:Choice>
    <mc:Fallback>
      <p:transition spd="slow" advTm="8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fterglowVTI">
  <a:themeElements>
    <a:clrScheme name="Custom 7">
      <a:dk1>
        <a:sysClr val="windowText" lastClr="000000"/>
      </a:dk1>
      <a:lt1>
        <a:sysClr val="window" lastClr="FFFFFF"/>
      </a:lt1>
      <a:dk2>
        <a:srgbClr val="0A2E36"/>
      </a:dk2>
      <a:lt2>
        <a:srgbClr val="E7E6E6"/>
      </a:lt2>
      <a:accent1>
        <a:srgbClr val="188659"/>
      </a:accent1>
      <a:accent2>
        <a:srgbClr val="A3A300"/>
      </a:accent2>
      <a:accent3>
        <a:srgbClr val="00ADA8"/>
      </a:accent3>
      <a:accent4>
        <a:srgbClr val="EA0440"/>
      </a:accent4>
      <a:accent5>
        <a:srgbClr val="92278F"/>
      </a:accent5>
      <a:accent6>
        <a:srgbClr val="E15BC1"/>
      </a:accent6>
      <a:hlink>
        <a:srgbClr val="188659"/>
      </a:hlink>
      <a:folHlink>
        <a:srgbClr val="EA0440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glowVTI" id="{804DBEB7-1920-4C72-A0CB-091339F1875F}" vid="{D4C59F5A-9ECA-4C96-BDFD-0606A75324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199</Words>
  <Application>Microsoft Macintosh PowerPoint</Application>
  <PresentationFormat>Widescreen</PresentationFormat>
  <Paragraphs>29</Paragraphs>
  <Slides>20</Slides>
  <Notes>0</Notes>
  <HiddenSlides>0</HiddenSlides>
  <MMClips>20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Trade Gothic Next Cond</vt:lpstr>
      <vt:lpstr>Trade Gothic Next Light</vt:lpstr>
      <vt:lpstr>AfterglowVTI</vt:lpstr>
      <vt:lpstr>Machine Learning on Salary Prediction</vt:lpstr>
      <vt:lpstr>Problem Statement:</vt:lpstr>
      <vt:lpstr>Mission of the project</vt:lpstr>
      <vt:lpstr>Dataset Overview</vt:lpstr>
      <vt:lpstr>Importing the data</vt:lpstr>
      <vt:lpstr>Data Exploration and Cleaning</vt:lpstr>
      <vt:lpstr>PowerPoint Presentation</vt:lpstr>
      <vt:lpstr>Checking for the outliers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Hyperparameter tuning &amp; Model deployment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Raghunandan M S</dc:creator>
  <cp:lastModifiedBy>Raghunandan M S</cp:lastModifiedBy>
  <cp:revision>10</cp:revision>
  <dcterms:created xsi:type="dcterms:W3CDTF">2024-06-10T06:25:33Z</dcterms:created>
  <dcterms:modified xsi:type="dcterms:W3CDTF">2024-06-11T13:13:32Z</dcterms:modified>
</cp:coreProperties>
</file>